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2.xml" ContentType="application/vnd.ms-office.chartex+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9.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0.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1.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4.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5.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6.xml" ContentType="application/vnd.openxmlformats-officedocument.drawingml.chart+xml"/>
  <Override PartName="/ppt/charts/style18.xml" ContentType="application/vnd.ms-office.chartstyle+xml"/>
  <Override PartName="/ppt/charts/colors18.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7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95"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CEE999-A904-4A82-AE84-1D94BC6E0139}" v="801" dt="2024-03-27T16:49:21.0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p:cViewPr varScale="1">
        <p:scale>
          <a:sx n="63" d="100"/>
          <a:sy n="63" d="100"/>
        </p:scale>
        <p:origin x="7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ak Rajbhar" userId="b81f7ab5b2a2251c" providerId="LiveId" clId="{C4CEE999-A904-4A82-AE84-1D94BC6E0139}"/>
    <pc:docChg chg="undo custSel addSld delSld modSld sldOrd">
      <pc:chgData name="Deepak Rajbhar" userId="b81f7ab5b2a2251c" providerId="LiveId" clId="{C4CEE999-A904-4A82-AE84-1D94BC6E0139}" dt="2024-03-27T17:05:18.481" v="2522" actId="14100"/>
      <pc:docMkLst>
        <pc:docMk/>
      </pc:docMkLst>
      <pc:sldChg chg="addSp modSp mod">
        <pc:chgData name="Deepak Rajbhar" userId="b81f7ab5b2a2251c" providerId="LiveId" clId="{C4CEE999-A904-4A82-AE84-1D94BC6E0139}" dt="2024-03-27T16:37:47.808" v="2469" actId="207"/>
        <pc:sldMkLst>
          <pc:docMk/>
          <pc:sldMk cId="3442637206" sldId="256"/>
        </pc:sldMkLst>
        <pc:spChg chg="mod">
          <ac:chgData name="Deepak Rajbhar" userId="b81f7ab5b2a2251c" providerId="LiveId" clId="{C4CEE999-A904-4A82-AE84-1D94BC6E0139}" dt="2024-03-27T16:37:34.268" v="2468" actId="207"/>
          <ac:spMkLst>
            <pc:docMk/>
            <pc:sldMk cId="3442637206" sldId="256"/>
            <ac:spMk id="4" creationId="{247A0714-0F5A-6103-8551-BC5A36E355B7}"/>
          </ac:spMkLst>
        </pc:spChg>
        <pc:spChg chg="mod">
          <ac:chgData name="Deepak Rajbhar" userId="b81f7ab5b2a2251c" providerId="LiveId" clId="{C4CEE999-A904-4A82-AE84-1D94BC6E0139}" dt="2024-03-27T16:37:47.808" v="2469" actId="207"/>
          <ac:spMkLst>
            <pc:docMk/>
            <pc:sldMk cId="3442637206" sldId="256"/>
            <ac:spMk id="5" creationId="{FAF73AB3-08FE-F40D-2F01-0FA4E05FB5DD}"/>
          </ac:spMkLst>
        </pc:spChg>
        <pc:picChg chg="add mod">
          <ac:chgData name="Deepak Rajbhar" userId="b81f7ab5b2a2251c" providerId="LiveId" clId="{C4CEE999-A904-4A82-AE84-1D94BC6E0139}" dt="2024-03-27T13:22:52.158" v="2397" actId="16481"/>
          <ac:picMkLst>
            <pc:docMk/>
            <pc:sldMk cId="3442637206" sldId="256"/>
            <ac:picMk id="1026" creationId="{2FDF9B1A-0C33-70C2-D7D2-B75BB0F69090}"/>
          </ac:picMkLst>
        </pc:picChg>
      </pc:sldChg>
      <pc:sldChg chg="modSp mod ord">
        <pc:chgData name="Deepak Rajbhar" userId="b81f7ab5b2a2251c" providerId="LiveId" clId="{C4CEE999-A904-4A82-AE84-1D94BC6E0139}" dt="2024-03-27T16:37:03.398" v="2467" actId="2710"/>
        <pc:sldMkLst>
          <pc:docMk/>
          <pc:sldMk cId="3650779714" sldId="257"/>
        </pc:sldMkLst>
        <pc:spChg chg="mod">
          <ac:chgData name="Deepak Rajbhar" userId="b81f7ab5b2a2251c" providerId="LiveId" clId="{C4CEE999-A904-4A82-AE84-1D94BC6E0139}" dt="2024-03-27T16:30:17.881" v="2452"/>
          <ac:spMkLst>
            <pc:docMk/>
            <pc:sldMk cId="3650779714" sldId="257"/>
            <ac:spMk id="2" creationId="{1270218C-F300-C059-6388-125E29F39695}"/>
          </ac:spMkLst>
        </pc:spChg>
        <pc:spChg chg="mod">
          <ac:chgData name="Deepak Rajbhar" userId="b81f7ab5b2a2251c" providerId="LiveId" clId="{C4CEE999-A904-4A82-AE84-1D94BC6E0139}" dt="2024-03-27T16:37:03.398" v="2467" actId="2710"/>
          <ac:spMkLst>
            <pc:docMk/>
            <pc:sldMk cId="3650779714" sldId="257"/>
            <ac:spMk id="3" creationId="{A9B9D675-9AA1-63CB-42F6-ED284AA15C2B}"/>
          </ac:spMkLst>
        </pc:spChg>
      </pc:sldChg>
      <pc:sldChg chg="addSp delSp modSp mod">
        <pc:chgData name="Deepak Rajbhar" userId="b81f7ab5b2a2251c" providerId="LiveId" clId="{C4CEE999-A904-4A82-AE84-1D94BC6E0139}" dt="2024-03-27T17:04:23.458" v="2515" actId="1036"/>
        <pc:sldMkLst>
          <pc:docMk/>
          <pc:sldMk cId="1453782647" sldId="258"/>
        </pc:sldMkLst>
        <pc:spChg chg="add del mod">
          <ac:chgData name="Deepak Rajbhar" userId="b81f7ab5b2a2251c" providerId="LiveId" clId="{C4CEE999-A904-4A82-AE84-1D94BC6E0139}" dt="2024-03-26T16:31:57.101" v="467" actId="478"/>
          <ac:spMkLst>
            <pc:docMk/>
            <pc:sldMk cId="1453782647" sldId="258"/>
            <ac:spMk id="2" creationId="{FD0A90D5-31AE-3B2A-19D4-F9C7A72CEA3C}"/>
          </ac:spMkLst>
        </pc:spChg>
        <pc:spChg chg="add mod">
          <ac:chgData name="Deepak Rajbhar" userId="b81f7ab5b2a2251c" providerId="LiveId" clId="{C4CEE999-A904-4A82-AE84-1D94BC6E0139}" dt="2024-03-27T17:04:23.458" v="2515" actId="1036"/>
          <ac:spMkLst>
            <pc:docMk/>
            <pc:sldMk cId="1453782647" sldId="258"/>
            <ac:spMk id="3" creationId="{785BC742-C6E8-202E-C982-53E6C2ABB173}"/>
          </ac:spMkLst>
        </pc:spChg>
        <pc:spChg chg="del mod">
          <ac:chgData name="Deepak Rajbhar" userId="b81f7ab5b2a2251c" providerId="LiveId" clId="{C4CEE999-A904-4A82-AE84-1D94BC6E0139}" dt="2024-03-26T15:55:00.636" v="298"/>
          <ac:spMkLst>
            <pc:docMk/>
            <pc:sldMk cId="1453782647" sldId="258"/>
            <ac:spMk id="4" creationId="{79F76C3D-4DBD-CA00-BE7D-747353AF1DF6}"/>
          </ac:spMkLst>
        </pc:spChg>
        <pc:picChg chg="mod">
          <ac:chgData name="Deepak Rajbhar" userId="b81f7ab5b2a2251c" providerId="LiveId" clId="{C4CEE999-A904-4A82-AE84-1D94BC6E0139}" dt="2024-03-27T05:25:08.402" v="578" actId="14100"/>
          <ac:picMkLst>
            <pc:docMk/>
            <pc:sldMk cId="1453782647" sldId="258"/>
            <ac:picMk id="6" creationId="{6F8759C3-77F6-8691-17A2-5C3786E398C9}"/>
          </ac:picMkLst>
        </pc:picChg>
      </pc:sldChg>
      <pc:sldChg chg="addSp delSp modSp mod">
        <pc:chgData name="Deepak Rajbhar" userId="b81f7ab5b2a2251c" providerId="LiveId" clId="{C4CEE999-A904-4A82-AE84-1D94BC6E0139}" dt="2024-03-27T05:25:37.176" v="581" actId="1076"/>
        <pc:sldMkLst>
          <pc:docMk/>
          <pc:sldMk cId="4066431980" sldId="259"/>
        </pc:sldMkLst>
        <pc:spChg chg="add mod">
          <ac:chgData name="Deepak Rajbhar" userId="b81f7ab5b2a2251c" providerId="LiveId" clId="{C4CEE999-A904-4A82-AE84-1D94BC6E0139}" dt="2024-03-27T05:25:37.176" v="581" actId="1076"/>
          <ac:spMkLst>
            <pc:docMk/>
            <pc:sldMk cId="4066431980" sldId="259"/>
            <ac:spMk id="2" creationId="{A0246509-F0C5-27C8-FEDD-9006FB92ADE1}"/>
          </ac:spMkLst>
        </pc:spChg>
        <pc:spChg chg="mod">
          <ac:chgData name="Deepak Rajbhar" userId="b81f7ab5b2a2251c" providerId="LiveId" clId="{C4CEE999-A904-4A82-AE84-1D94BC6E0139}" dt="2024-03-27T05:24:43.226" v="576" actId="1076"/>
          <ac:spMkLst>
            <pc:docMk/>
            <pc:sldMk cId="4066431980" sldId="259"/>
            <ac:spMk id="4" creationId="{ECF728BC-A4C9-8D6E-884E-C9B14A6FF6D8}"/>
          </ac:spMkLst>
        </pc:spChg>
        <pc:spChg chg="del mod">
          <ac:chgData name="Deepak Rajbhar" userId="b81f7ab5b2a2251c" providerId="LiveId" clId="{C4CEE999-A904-4A82-AE84-1D94BC6E0139}" dt="2024-03-26T16:03:49.003" v="331"/>
          <ac:spMkLst>
            <pc:docMk/>
            <pc:sldMk cId="4066431980" sldId="259"/>
            <ac:spMk id="5" creationId="{1AC0FE66-AB0E-BC96-82B8-2086B9D01965}"/>
          </ac:spMkLst>
        </pc:spChg>
        <pc:picChg chg="del">
          <ac:chgData name="Deepak Rajbhar" userId="b81f7ab5b2a2251c" providerId="LiveId" clId="{C4CEE999-A904-4A82-AE84-1D94BC6E0139}" dt="2024-03-26T10:59:19.552" v="120" actId="478"/>
          <ac:picMkLst>
            <pc:docMk/>
            <pc:sldMk cId="4066431980" sldId="259"/>
            <ac:picMk id="3" creationId="{230C9F05-663A-7869-E8BA-5F30029BB41E}"/>
          </ac:picMkLst>
        </pc:picChg>
        <pc:picChg chg="add mod">
          <ac:chgData name="Deepak Rajbhar" userId="b81f7ab5b2a2251c" providerId="LiveId" clId="{C4CEE999-A904-4A82-AE84-1D94BC6E0139}" dt="2024-03-27T05:24:50.713" v="577" actId="14100"/>
          <ac:picMkLst>
            <pc:docMk/>
            <pc:sldMk cId="4066431980" sldId="259"/>
            <ac:picMk id="6" creationId="{303E6783-6810-826A-4BA6-ACF1E89EF09E}"/>
          </ac:picMkLst>
        </pc:picChg>
      </pc:sldChg>
      <pc:sldChg chg="addSp delSp modSp mod">
        <pc:chgData name="Deepak Rajbhar" userId="b81f7ab5b2a2251c" providerId="LiveId" clId="{C4CEE999-A904-4A82-AE84-1D94BC6E0139}" dt="2024-03-27T05:25:58.267" v="585" actId="14100"/>
        <pc:sldMkLst>
          <pc:docMk/>
          <pc:sldMk cId="353914646" sldId="260"/>
        </pc:sldMkLst>
        <pc:spChg chg="add mod">
          <ac:chgData name="Deepak Rajbhar" userId="b81f7ab5b2a2251c" providerId="LiveId" clId="{C4CEE999-A904-4A82-AE84-1D94BC6E0139}" dt="2024-03-27T05:25:58.267" v="585" actId="14100"/>
          <ac:spMkLst>
            <pc:docMk/>
            <pc:sldMk cId="353914646" sldId="260"/>
            <ac:spMk id="2" creationId="{1DDCE677-C52D-7DEB-D2EC-9189292B53D9}"/>
          </ac:spMkLst>
        </pc:spChg>
        <pc:spChg chg="del mod">
          <ac:chgData name="Deepak Rajbhar" userId="b81f7ab5b2a2251c" providerId="LiveId" clId="{C4CEE999-A904-4A82-AE84-1D94BC6E0139}" dt="2024-03-26T16:30:46.917" v="463"/>
          <ac:spMkLst>
            <pc:docMk/>
            <pc:sldMk cId="353914646" sldId="260"/>
            <ac:spMk id="6" creationId="{CAF810E0-2A20-BC14-BFBD-70C3C4F24DEF}"/>
          </ac:spMkLst>
        </pc:spChg>
        <pc:picChg chg="mod">
          <ac:chgData name="Deepak Rajbhar" userId="b81f7ab5b2a2251c" providerId="LiveId" clId="{C4CEE999-A904-4A82-AE84-1D94BC6E0139}" dt="2024-03-27T05:25:44.232" v="582" actId="14100"/>
          <ac:picMkLst>
            <pc:docMk/>
            <pc:sldMk cId="353914646" sldId="260"/>
            <ac:picMk id="3" creationId="{3780A28E-058B-B234-DA26-E86896AB8E02}"/>
          </ac:picMkLst>
        </pc:picChg>
      </pc:sldChg>
      <pc:sldChg chg="addSp delSp modSp mod">
        <pc:chgData name="Deepak Rajbhar" userId="b81f7ab5b2a2251c" providerId="LiveId" clId="{C4CEE999-A904-4A82-AE84-1D94BC6E0139}" dt="2024-03-27T14:48:28.112" v="2445" actId="1076"/>
        <pc:sldMkLst>
          <pc:docMk/>
          <pc:sldMk cId="2324692573" sldId="261"/>
        </pc:sldMkLst>
        <pc:spChg chg="add mod">
          <ac:chgData name="Deepak Rajbhar" userId="b81f7ab5b2a2251c" providerId="LiveId" clId="{C4CEE999-A904-4A82-AE84-1D94BC6E0139}" dt="2024-03-27T14:48:28.112" v="2445" actId="1076"/>
          <ac:spMkLst>
            <pc:docMk/>
            <pc:sldMk cId="2324692573" sldId="261"/>
            <ac:spMk id="2" creationId="{5B4F2A45-09DC-3242-B73D-729A9CDBF941}"/>
          </ac:spMkLst>
        </pc:spChg>
        <pc:spChg chg="del mod">
          <ac:chgData name="Deepak Rajbhar" userId="b81f7ab5b2a2251c" providerId="LiveId" clId="{C4CEE999-A904-4A82-AE84-1D94BC6E0139}" dt="2024-03-26T16:30:39.155" v="460"/>
          <ac:spMkLst>
            <pc:docMk/>
            <pc:sldMk cId="2324692573" sldId="261"/>
            <ac:spMk id="7" creationId="{83A0234D-DEC4-5871-472E-C48F6FC5B455}"/>
          </ac:spMkLst>
        </pc:spChg>
      </pc:sldChg>
      <pc:sldChg chg="addSp delSp modSp mod">
        <pc:chgData name="Deepak Rajbhar" userId="b81f7ab5b2a2251c" providerId="LiveId" clId="{C4CEE999-A904-4A82-AE84-1D94BC6E0139}" dt="2024-03-27T17:04:35.583" v="2516" actId="14100"/>
        <pc:sldMkLst>
          <pc:docMk/>
          <pc:sldMk cId="596483117" sldId="262"/>
        </pc:sldMkLst>
        <pc:spChg chg="add mod">
          <ac:chgData name="Deepak Rajbhar" userId="b81f7ab5b2a2251c" providerId="LiveId" clId="{C4CEE999-A904-4A82-AE84-1D94BC6E0139}" dt="2024-03-27T17:04:35.583" v="2516" actId="14100"/>
          <ac:spMkLst>
            <pc:docMk/>
            <pc:sldMk cId="596483117" sldId="262"/>
            <ac:spMk id="2" creationId="{38FB1C0A-FB91-B2C1-18CD-2E6F08DDBF98}"/>
          </ac:spMkLst>
        </pc:spChg>
        <pc:spChg chg="del mod">
          <ac:chgData name="Deepak Rajbhar" userId="b81f7ab5b2a2251c" providerId="LiveId" clId="{C4CEE999-A904-4A82-AE84-1D94BC6E0139}" dt="2024-03-26T16:30:34.107" v="457"/>
          <ac:spMkLst>
            <pc:docMk/>
            <pc:sldMk cId="596483117" sldId="262"/>
            <ac:spMk id="5" creationId="{958587F5-36E0-B9A5-535B-7941F0103B0A}"/>
          </ac:spMkLst>
        </pc:spChg>
      </pc:sldChg>
      <pc:sldChg chg="addSp delSp modSp mod">
        <pc:chgData name="Deepak Rajbhar" userId="b81f7ab5b2a2251c" providerId="LiveId" clId="{C4CEE999-A904-4A82-AE84-1D94BC6E0139}" dt="2024-03-27T14:51:14.070" v="2446" actId="1076"/>
        <pc:sldMkLst>
          <pc:docMk/>
          <pc:sldMk cId="1927168681" sldId="263"/>
        </pc:sldMkLst>
        <pc:spChg chg="add mod">
          <ac:chgData name="Deepak Rajbhar" userId="b81f7ab5b2a2251c" providerId="LiveId" clId="{C4CEE999-A904-4A82-AE84-1D94BC6E0139}" dt="2024-03-27T14:51:14.070" v="2446" actId="1076"/>
          <ac:spMkLst>
            <pc:docMk/>
            <pc:sldMk cId="1927168681" sldId="263"/>
            <ac:spMk id="2" creationId="{BB0C601C-22EB-5066-8997-502FEAC51C59}"/>
          </ac:spMkLst>
        </pc:spChg>
        <pc:spChg chg="del mod">
          <ac:chgData name="Deepak Rajbhar" userId="b81f7ab5b2a2251c" providerId="LiveId" clId="{C4CEE999-A904-4A82-AE84-1D94BC6E0139}" dt="2024-03-26T16:30:27.184" v="454"/>
          <ac:spMkLst>
            <pc:docMk/>
            <pc:sldMk cId="1927168681" sldId="263"/>
            <ac:spMk id="5" creationId="{6D2CEF9B-C01E-4D77-693C-D19EB4C5F046}"/>
          </ac:spMkLst>
        </pc:spChg>
      </pc:sldChg>
      <pc:sldChg chg="addSp delSp modSp mod">
        <pc:chgData name="Deepak Rajbhar" userId="b81f7ab5b2a2251c" providerId="LiveId" clId="{C4CEE999-A904-4A82-AE84-1D94BC6E0139}" dt="2024-03-27T17:04:42.837" v="2517" actId="14100"/>
        <pc:sldMkLst>
          <pc:docMk/>
          <pc:sldMk cId="1200208784" sldId="264"/>
        </pc:sldMkLst>
        <pc:spChg chg="add mod">
          <ac:chgData name="Deepak Rajbhar" userId="b81f7ab5b2a2251c" providerId="LiveId" clId="{C4CEE999-A904-4A82-AE84-1D94BC6E0139}" dt="2024-03-27T17:04:42.837" v="2517" actId="14100"/>
          <ac:spMkLst>
            <pc:docMk/>
            <pc:sldMk cId="1200208784" sldId="264"/>
            <ac:spMk id="2" creationId="{9BF44C9B-197E-48BA-3C31-A4682A2B388C}"/>
          </ac:spMkLst>
        </pc:spChg>
        <pc:spChg chg="del mod">
          <ac:chgData name="Deepak Rajbhar" userId="b81f7ab5b2a2251c" providerId="LiveId" clId="{C4CEE999-A904-4A82-AE84-1D94BC6E0139}" dt="2024-03-26T16:30:21.033" v="451"/>
          <ac:spMkLst>
            <pc:docMk/>
            <pc:sldMk cId="1200208784" sldId="264"/>
            <ac:spMk id="5" creationId="{E51C2A2A-3B8F-0FFD-F8E2-DC33E35C9066}"/>
          </ac:spMkLst>
        </pc:spChg>
      </pc:sldChg>
      <pc:sldChg chg="addSp delSp modSp mod">
        <pc:chgData name="Deepak Rajbhar" userId="b81f7ab5b2a2251c" providerId="LiveId" clId="{C4CEE999-A904-4A82-AE84-1D94BC6E0139}" dt="2024-03-27T17:04:51.773" v="2518" actId="14100"/>
        <pc:sldMkLst>
          <pc:docMk/>
          <pc:sldMk cId="1046885008" sldId="265"/>
        </pc:sldMkLst>
        <pc:spChg chg="add mod">
          <ac:chgData name="Deepak Rajbhar" userId="b81f7ab5b2a2251c" providerId="LiveId" clId="{C4CEE999-A904-4A82-AE84-1D94BC6E0139}" dt="2024-03-27T17:04:51.773" v="2518" actId="14100"/>
          <ac:spMkLst>
            <pc:docMk/>
            <pc:sldMk cId="1046885008" sldId="265"/>
            <ac:spMk id="2" creationId="{5A8284EF-7D11-FD50-2D5F-435E71DB3B9B}"/>
          </ac:spMkLst>
        </pc:spChg>
        <pc:spChg chg="add mod">
          <ac:chgData name="Deepak Rajbhar" userId="b81f7ab5b2a2251c" providerId="LiveId" clId="{C4CEE999-A904-4A82-AE84-1D94BC6E0139}" dt="2024-03-25T16:48:49.766" v="8" actId="14100"/>
          <ac:spMkLst>
            <pc:docMk/>
            <pc:sldMk cId="1046885008" sldId="265"/>
            <ac:spMk id="4" creationId="{BC4AA855-B52C-2CD3-E278-A95A772F95A4}"/>
          </ac:spMkLst>
        </pc:spChg>
        <pc:spChg chg="add del mod">
          <ac:chgData name="Deepak Rajbhar" userId="b81f7ab5b2a2251c" providerId="LiveId" clId="{C4CEE999-A904-4A82-AE84-1D94BC6E0139}" dt="2024-03-26T16:30:14.363" v="448"/>
          <ac:spMkLst>
            <pc:docMk/>
            <pc:sldMk cId="1046885008" sldId="265"/>
            <ac:spMk id="5" creationId="{6028DD2F-5937-CFF4-0092-EEA7E5FCD8A5}"/>
          </ac:spMkLst>
        </pc:spChg>
        <pc:picChg chg="add mod">
          <ac:chgData name="Deepak Rajbhar" userId="b81f7ab5b2a2251c" providerId="LiveId" clId="{C4CEE999-A904-4A82-AE84-1D94BC6E0139}" dt="2024-03-25T16:47:27.462" v="4" actId="1076"/>
          <ac:picMkLst>
            <pc:docMk/>
            <pc:sldMk cId="1046885008" sldId="265"/>
            <ac:picMk id="3" creationId="{426885F2-BD48-B3BC-C3B3-BA706BAF0D33}"/>
          </ac:picMkLst>
        </pc:picChg>
      </pc:sldChg>
      <pc:sldChg chg="addSp delSp modSp new mod">
        <pc:chgData name="Deepak Rajbhar" userId="b81f7ab5b2a2251c" providerId="LiveId" clId="{C4CEE999-A904-4A82-AE84-1D94BC6E0139}" dt="2024-03-27T17:04:58.097" v="2519" actId="14100"/>
        <pc:sldMkLst>
          <pc:docMk/>
          <pc:sldMk cId="1083067917" sldId="266"/>
        </pc:sldMkLst>
        <pc:spChg chg="add mod">
          <ac:chgData name="Deepak Rajbhar" userId="b81f7ab5b2a2251c" providerId="LiveId" clId="{C4CEE999-A904-4A82-AE84-1D94BC6E0139}" dt="2024-03-27T17:04:58.097" v="2519" actId="14100"/>
          <ac:spMkLst>
            <pc:docMk/>
            <pc:sldMk cId="1083067917" sldId="266"/>
            <ac:spMk id="2" creationId="{956BBA4F-2BC2-4A34-3419-D4383F4BF69E}"/>
          </ac:spMkLst>
        </pc:spChg>
        <pc:spChg chg="add mod">
          <ac:chgData name="Deepak Rajbhar" userId="b81f7ab5b2a2251c" providerId="LiveId" clId="{C4CEE999-A904-4A82-AE84-1D94BC6E0139}" dt="2024-03-25T16:52:42.901" v="40" actId="14100"/>
          <ac:spMkLst>
            <pc:docMk/>
            <pc:sldMk cId="1083067917" sldId="266"/>
            <ac:spMk id="4" creationId="{D5D39148-5B0D-5290-E178-5B963CF0C8AE}"/>
          </ac:spMkLst>
        </pc:spChg>
        <pc:spChg chg="add del mod">
          <ac:chgData name="Deepak Rajbhar" userId="b81f7ab5b2a2251c" providerId="LiveId" clId="{C4CEE999-A904-4A82-AE84-1D94BC6E0139}" dt="2024-03-25T16:52:56.988" v="45"/>
          <ac:spMkLst>
            <pc:docMk/>
            <pc:sldMk cId="1083067917" sldId="266"/>
            <ac:spMk id="5" creationId="{F47BF092-81BB-8641-C43B-DB9A34B1FABD}"/>
          </ac:spMkLst>
        </pc:spChg>
        <pc:spChg chg="add del mod">
          <ac:chgData name="Deepak Rajbhar" userId="b81f7ab5b2a2251c" providerId="LiveId" clId="{C4CEE999-A904-4A82-AE84-1D94BC6E0139}" dt="2024-03-26T16:30:08.955" v="445"/>
          <ac:spMkLst>
            <pc:docMk/>
            <pc:sldMk cId="1083067917" sldId="266"/>
            <ac:spMk id="6" creationId="{91C2B1B1-4244-0D23-3578-443F25F33025}"/>
          </ac:spMkLst>
        </pc:spChg>
        <pc:picChg chg="add mod">
          <ac:chgData name="Deepak Rajbhar" userId="b81f7ab5b2a2251c" providerId="LiveId" clId="{C4CEE999-A904-4A82-AE84-1D94BC6E0139}" dt="2024-03-25T16:52:51.402" v="42" actId="14100"/>
          <ac:picMkLst>
            <pc:docMk/>
            <pc:sldMk cId="1083067917" sldId="266"/>
            <ac:picMk id="3" creationId="{84875AA3-882F-178D-98EE-EED679A5327A}"/>
          </ac:picMkLst>
        </pc:picChg>
      </pc:sldChg>
      <pc:sldChg chg="addSp delSp modSp new mod">
        <pc:chgData name="Deepak Rajbhar" userId="b81f7ab5b2a2251c" providerId="LiveId" clId="{C4CEE999-A904-4A82-AE84-1D94BC6E0139}" dt="2024-03-27T17:05:05.025" v="2520" actId="14100"/>
        <pc:sldMkLst>
          <pc:docMk/>
          <pc:sldMk cId="180823841" sldId="267"/>
        </pc:sldMkLst>
        <pc:spChg chg="add mod">
          <ac:chgData name="Deepak Rajbhar" userId="b81f7ab5b2a2251c" providerId="LiveId" clId="{C4CEE999-A904-4A82-AE84-1D94BC6E0139}" dt="2024-03-27T17:05:05.025" v="2520" actId="14100"/>
          <ac:spMkLst>
            <pc:docMk/>
            <pc:sldMk cId="180823841" sldId="267"/>
            <ac:spMk id="2" creationId="{5643FD55-67BC-0A69-918A-D970AB391776}"/>
          </ac:spMkLst>
        </pc:spChg>
        <pc:spChg chg="add mod">
          <ac:chgData name="Deepak Rajbhar" userId="b81f7ab5b2a2251c" providerId="LiveId" clId="{C4CEE999-A904-4A82-AE84-1D94BC6E0139}" dt="2024-03-25T17:08:50.108" v="65" actId="14100"/>
          <ac:spMkLst>
            <pc:docMk/>
            <pc:sldMk cId="180823841" sldId="267"/>
            <ac:spMk id="4" creationId="{32516126-DF3B-5830-297A-10B44CDA8C96}"/>
          </ac:spMkLst>
        </pc:spChg>
        <pc:spChg chg="add del mod">
          <ac:chgData name="Deepak Rajbhar" userId="b81f7ab5b2a2251c" providerId="LiveId" clId="{C4CEE999-A904-4A82-AE84-1D94BC6E0139}" dt="2024-03-26T16:30:03.209" v="442"/>
          <ac:spMkLst>
            <pc:docMk/>
            <pc:sldMk cId="180823841" sldId="267"/>
            <ac:spMk id="5" creationId="{A268B19D-95DD-5537-BF7C-25CBF3CCDD73}"/>
          </ac:spMkLst>
        </pc:spChg>
        <pc:picChg chg="add mod">
          <ac:chgData name="Deepak Rajbhar" userId="b81f7ab5b2a2251c" providerId="LiveId" clId="{C4CEE999-A904-4A82-AE84-1D94BC6E0139}" dt="2024-03-27T05:27:28.610" v="598" actId="14100"/>
          <ac:picMkLst>
            <pc:docMk/>
            <pc:sldMk cId="180823841" sldId="267"/>
            <ac:picMk id="3" creationId="{CB68CBB2-461E-F54C-FA0A-161E86949DD4}"/>
          </ac:picMkLst>
        </pc:picChg>
      </pc:sldChg>
      <pc:sldChg chg="addSp delSp modSp new mod">
        <pc:chgData name="Deepak Rajbhar" userId="b81f7ab5b2a2251c" providerId="LiveId" clId="{C4CEE999-A904-4A82-AE84-1D94BC6E0139}" dt="2024-03-27T17:05:18.481" v="2522" actId="14100"/>
        <pc:sldMkLst>
          <pc:docMk/>
          <pc:sldMk cId="4009020262" sldId="268"/>
        </pc:sldMkLst>
        <pc:spChg chg="add mod">
          <ac:chgData name="Deepak Rajbhar" userId="b81f7ab5b2a2251c" providerId="LiveId" clId="{C4CEE999-A904-4A82-AE84-1D94BC6E0139}" dt="2024-03-27T17:05:18.481" v="2522" actId="14100"/>
          <ac:spMkLst>
            <pc:docMk/>
            <pc:sldMk cId="4009020262" sldId="268"/>
            <ac:spMk id="2" creationId="{843ABDAB-5DD2-611F-42F9-53688C10C2B4}"/>
          </ac:spMkLst>
        </pc:spChg>
        <pc:spChg chg="add del mod">
          <ac:chgData name="Deepak Rajbhar" userId="b81f7ab5b2a2251c" providerId="LiveId" clId="{C4CEE999-A904-4A82-AE84-1D94BC6E0139}" dt="2024-03-25T17:12:57.251" v="92"/>
          <ac:spMkLst>
            <pc:docMk/>
            <pc:sldMk cId="4009020262" sldId="268"/>
            <ac:spMk id="4" creationId="{F71A6BC1-247B-064F-BBE8-B7D5CECC401F}"/>
          </ac:spMkLst>
        </pc:spChg>
        <pc:spChg chg="add del mod">
          <ac:chgData name="Deepak Rajbhar" userId="b81f7ab5b2a2251c" providerId="LiveId" clId="{C4CEE999-A904-4A82-AE84-1D94BC6E0139}" dt="2024-03-25T17:13:13.280" v="99"/>
          <ac:spMkLst>
            <pc:docMk/>
            <pc:sldMk cId="4009020262" sldId="268"/>
            <ac:spMk id="5" creationId="{FE8B77DF-2DF8-2964-9362-4AA71A00972A}"/>
          </ac:spMkLst>
        </pc:spChg>
        <pc:spChg chg="add mod">
          <ac:chgData name="Deepak Rajbhar" userId="b81f7ab5b2a2251c" providerId="LiveId" clId="{C4CEE999-A904-4A82-AE84-1D94BC6E0139}" dt="2024-03-25T17:13:59.457" v="103" actId="14100"/>
          <ac:spMkLst>
            <pc:docMk/>
            <pc:sldMk cId="4009020262" sldId="268"/>
            <ac:spMk id="8" creationId="{A9DCE1F4-6C95-7216-6624-ED3287CE7351}"/>
          </ac:spMkLst>
        </pc:spChg>
        <pc:spChg chg="add del mod">
          <ac:chgData name="Deepak Rajbhar" userId="b81f7ab5b2a2251c" providerId="LiveId" clId="{C4CEE999-A904-4A82-AE84-1D94BC6E0139}" dt="2024-03-26T16:29:58.217" v="439"/>
          <ac:spMkLst>
            <pc:docMk/>
            <pc:sldMk cId="4009020262" sldId="268"/>
            <ac:spMk id="9" creationId="{E438735A-54C3-4E14-67AF-429C74E3AD21}"/>
          </ac:spMkLst>
        </pc:spChg>
        <pc:picChg chg="add mod">
          <ac:chgData name="Deepak Rajbhar" userId="b81f7ab5b2a2251c" providerId="LiveId" clId="{C4CEE999-A904-4A82-AE84-1D94BC6E0139}" dt="2024-03-25T17:14:14.869" v="105" actId="14100"/>
          <ac:picMkLst>
            <pc:docMk/>
            <pc:sldMk cId="4009020262" sldId="268"/>
            <ac:picMk id="3" creationId="{4C15EE68-5CDF-0F5E-14B6-805F7D28C755}"/>
          </ac:picMkLst>
        </pc:picChg>
        <pc:picChg chg="add del">
          <ac:chgData name="Deepak Rajbhar" userId="b81f7ab5b2a2251c" providerId="LiveId" clId="{C4CEE999-A904-4A82-AE84-1D94BC6E0139}" dt="2024-03-25T17:13:13.280" v="97" actId="478"/>
          <ac:picMkLst>
            <pc:docMk/>
            <pc:sldMk cId="4009020262" sldId="268"/>
            <ac:picMk id="7" creationId="{8856309D-7FDE-4ACF-6AA2-0C868670E593}"/>
          </ac:picMkLst>
        </pc:picChg>
      </pc:sldChg>
      <pc:sldChg chg="addSp delSp modSp new mod">
        <pc:chgData name="Deepak Rajbhar" userId="b81f7ab5b2a2251c" providerId="LiveId" clId="{C4CEE999-A904-4A82-AE84-1D94BC6E0139}" dt="2024-03-27T05:28:26.848" v="605" actId="115"/>
        <pc:sldMkLst>
          <pc:docMk/>
          <pc:sldMk cId="2172534305" sldId="269"/>
        </pc:sldMkLst>
        <pc:spChg chg="add mod">
          <ac:chgData name="Deepak Rajbhar" userId="b81f7ab5b2a2251c" providerId="LiveId" clId="{C4CEE999-A904-4A82-AE84-1D94BC6E0139}" dt="2024-03-27T05:28:26.848" v="605" actId="115"/>
          <ac:spMkLst>
            <pc:docMk/>
            <pc:sldMk cId="2172534305" sldId="269"/>
            <ac:spMk id="2" creationId="{E90FAC5F-FD82-573E-EDFF-17228DAE9707}"/>
          </ac:spMkLst>
        </pc:spChg>
        <pc:spChg chg="add mod">
          <ac:chgData name="Deepak Rajbhar" userId="b81f7ab5b2a2251c" providerId="LiveId" clId="{C4CEE999-A904-4A82-AE84-1D94BC6E0139}" dt="2024-03-26T11:03:41.955" v="134" actId="14100"/>
          <ac:spMkLst>
            <pc:docMk/>
            <pc:sldMk cId="2172534305" sldId="269"/>
            <ac:spMk id="4" creationId="{DE5B7FAA-917D-770C-A973-B6FC48791322}"/>
          </ac:spMkLst>
        </pc:spChg>
        <pc:spChg chg="add del mod">
          <ac:chgData name="Deepak Rajbhar" userId="b81f7ab5b2a2251c" providerId="LiveId" clId="{C4CEE999-A904-4A82-AE84-1D94BC6E0139}" dt="2024-03-26T16:29:50.763" v="436"/>
          <ac:spMkLst>
            <pc:docMk/>
            <pc:sldMk cId="2172534305" sldId="269"/>
            <ac:spMk id="5" creationId="{FECEC995-C797-F3BD-40E9-55B95729145E}"/>
          </ac:spMkLst>
        </pc:spChg>
        <pc:picChg chg="add mod">
          <ac:chgData name="Deepak Rajbhar" userId="b81f7ab5b2a2251c" providerId="LiveId" clId="{C4CEE999-A904-4A82-AE84-1D94BC6E0139}" dt="2024-03-26T11:02:42.833" v="130" actId="14100"/>
          <ac:picMkLst>
            <pc:docMk/>
            <pc:sldMk cId="2172534305" sldId="269"/>
            <ac:picMk id="3" creationId="{A0CE47CA-1C19-5E1C-9F3D-AF8104887C8B}"/>
          </ac:picMkLst>
        </pc:picChg>
      </pc:sldChg>
      <pc:sldChg chg="addSp delSp modSp new mod">
        <pc:chgData name="Deepak Rajbhar" userId="b81f7ab5b2a2251c" providerId="LiveId" clId="{C4CEE999-A904-4A82-AE84-1D94BC6E0139}" dt="2024-03-27T05:28:41.169" v="607" actId="14100"/>
        <pc:sldMkLst>
          <pc:docMk/>
          <pc:sldMk cId="2632134554" sldId="270"/>
        </pc:sldMkLst>
        <pc:spChg chg="add mod">
          <ac:chgData name="Deepak Rajbhar" userId="b81f7ab5b2a2251c" providerId="LiveId" clId="{C4CEE999-A904-4A82-AE84-1D94BC6E0139}" dt="2024-03-27T05:28:41.169" v="607" actId="14100"/>
          <ac:spMkLst>
            <pc:docMk/>
            <pc:sldMk cId="2632134554" sldId="270"/>
            <ac:spMk id="2" creationId="{8178888D-C755-3305-5CA5-7347A300308E}"/>
          </ac:spMkLst>
        </pc:spChg>
        <pc:spChg chg="add mod">
          <ac:chgData name="Deepak Rajbhar" userId="b81f7ab5b2a2251c" providerId="LiveId" clId="{C4CEE999-A904-4A82-AE84-1D94BC6E0139}" dt="2024-03-26T11:10:24.664" v="169" actId="14100"/>
          <ac:spMkLst>
            <pc:docMk/>
            <pc:sldMk cId="2632134554" sldId="270"/>
            <ac:spMk id="4" creationId="{0DAAE9A8-0406-7596-FB1F-CEEF6BF5F4B0}"/>
          </ac:spMkLst>
        </pc:spChg>
        <pc:spChg chg="add del mod">
          <ac:chgData name="Deepak Rajbhar" userId="b81f7ab5b2a2251c" providerId="LiveId" clId="{C4CEE999-A904-4A82-AE84-1D94BC6E0139}" dt="2024-03-26T16:29:45.439" v="433"/>
          <ac:spMkLst>
            <pc:docMk/>
            <pc:sldMk cId="2632134554" sldId="270"/>
            <ac:spMk id="5" creationId="{5BF2F009-0460-C222-BA20-42729EBBEA5D}"/>
          </ac:spMkLst>
        </pc:spChg>
        <pc:picChg chg="add mod">
          <ac:chgData name="Deepak Rajbhar" userId="b81f7ab5b2a2251c" providerId="LiveId" clId="{C4CEE999-A904-4A82-AE84-1D94BC6E0139}" dt="2024-03-26T11:08:36.396" v="153" actId="14100"/>
          <ac:picMkLst>
            <pc:docMk/>
            <pc:sldMk cId="2632134554" sldId="270"/>
            <ac:picMk id="3" creationId="{97DE95B9-5114-06CD-155C-3B6D1E778DD9}"/>
          </ac:picMkLst>
        </pc:picChg>
      </pc:sldChg>
      <pc:sldChg chg="addSp delSp modSp new mod">
        <pc:chgData name="Deepak Rajbhar" userId="b81f7ab5b2a2251c" providerId="LiveId" clId="{C4CEE999-A904-4A82-AE84-1D94BC6E0139}" dt="2024-03-27T05:28:55.473" v="609" actId="14100"/>
        <pc:sldMkLst>
          <pc:docMk/>
          <pc:sldMk cId="82251485" sldId="271"/>
        </pc:sldMkLst>
        <pc:spChg chg="add mod">
          <ac:chgData name="Deepak Rajbhar" userId="b81f7ab5b2a2251c" providerId="LiveId" clId="{C4CEE999-A904-4A82-AE84-1D94BC6E0139}" dt="2024-03-26T13:41:28.974" v="194" actId="1076"/>
          <ac:spMkLst>
            <pc:docMk/>
            <pc:sldMk cId="82251485" sldId="271"/>
            <ac:spMk id="2" creationId="{69708B40-1B32-6477-C337-FA663C90FE85}"/>
          </ac:spMkLst>
        </pc:spChg>
        <pc:spChg chg="add del mod">
          <ac:chgData name="Deepak Rajbhar" userId="b81f7ab5b2a2251c" providerId="LiveId" clId="{C4CEE999-A904-4A82-AE84-1D94BC6E0139}" dt="2024-03-26T16:29:38.343" v="430"/>
          <ac:spMkLst>
            <pc:docMk/>
            <pc:sldMk cId="82251485" sldId="271"/>
            <ac:spMk id="5" creationId="{B4BF1842-D172-16EA-1D03-ECDD271ACA24}"/>
          </ac:spMkLst>
        </pc:spChg>
        <pc:spChg chg="add mod">
          <ac:chgData name="Deepak Rajbhar" userId="b81f7ab5b2a2251c" providerId="LiveId" clId="{C4CEE999-A904-4A82-AE84-1D94BC6E0139}" dt="2024-03-27T05:28:55.473" v="609" actId="14100"/>
          <ac:spMkLst>
            <pc:docMk/>
            <pc:sldMk cId="82251485" sldId="271"/>
            <ac:spMk id="6" creationId="{AECFE772-E9EE-CF5F-ED5D-58889D46F3CB}"/>
          </ac:spMkLst>
        </pc:spChg>
        <pc:picChg chg="add mod">
          <ac:chgData name="Deepak Rajbhar" userId="b81f7ab5b2a2251c" providerId="LiveId" clId="{C4CEE999-A904-4A82-AE84-1D94BC6E0139}" dt="2024-03-26T13:41:18.418" v="193" actId="14100"/>
          <ac:picMkLst>
            <pc:docMk/>
            <pc:sldMk cId="82251485" sldId="271"/>
            <ac:picMk id="4" creationId="{F25517C3-9334-B448-C57C-465214763F5B}"/>
          </ac:picMkLst>
        </pc:picChg>
      </pc:sldChg>
      <pc:sldChg chg="addSp delSp modSp new mod">
        <pc:chgData name="Deepak Rajbhar" userId="b81f7ab5b2a2251c" providerId="LiveId" clId="{C4CEE999-A904-4A82-AE84-1D94BC6E0139}" dt="2024-03-27T05:29:04.825" v="611" actId="14100"/>
        <pc:sldMkLst>
          <pc:docMk/>
          <pc:sldMk cId="2161206350" sldId="272"/>
        </pc:sldMkLst>
        <pc:spChg chg="add mod">
          <ac:chgData name="Deepak Rajbhar" userId="b81f7ab5b2a2251c" providerId="LiveId" clId="{C4CEE999-A904-4A82-AE84-1D94BC6E0139}" dt="2024-03-26T13:50:40.343" v="212" actId="255"/>
          <ac:spMkLst>
            <pc:docMk/>
            <pc:sldMk cId="2161206350" sldId="272"/>
            <ac:spMk id="2" creationId="{CFB6CAC5-884B-AC92-48C0-6E43EB2A22A5}"/>
          </ac:spMkLst>
        </pc:spChg>
        <pc:spChg chg="add del mod">
          <ac:chgData name="Deepak Rajbhar" userId="b81f7ab5b2a2251c" providerId="LiveId" clId="{C4CEE999-A904-4A82-AE84-1D94BC6E0139}" dt="2024-03-26T16:29:22.457" v="426"/>
          <ac:spMkLst>
            <pc:docMk/>
            <pc:sldMk cId="2161206350" sldId="272"/>
            <ac:spMk id="5" creationId="{FCD71EB2-1B27-9300-B224-5186610D049B}"/>
          </ac:spMkLst>
        </pc:spChg>
        <pc:spChg chg="add mod">
          <ac:chgData name="Deepak Rajbhar" userId="b81f7ab5b2a2251c" providerId="LiveId" clId="{C4CEE999-A904-4A82-AE84-1D94BC6E0139}" dt="2024-03-27T05:29:04.825" v="611" actId="14100"/>
          <ac:spMkLst>
            <pc:docMk/>
            <pc:sldMk cId="2161206350" sldId="272"/>
            <ac:spMk id="6" creationId="{288A6ED0-C4DD-1079-8C79-974BCD485497}"/>
          </ac:spMkLst>
        </pc:spChg>
        <pc:picChg chg="add mod">
          <ac:chgData name="Deepak Rajbhar" userId="b81f7ab5b2a2251c" providerId="LiveId" clId="{C4CEE999-A904-4A82-AE84-1D94BC6E0139}" dt="2024-03-26T13:51:32.705" v="219" actId="14100"/>
          <ac:picMkLst>
            <pc:docMk/>
            <pc:sldMk cId="2161206350" sldId="272"/>
            <ac:picMk id="4" creationId="{5F003527-575A-D1D1-EBE0-C28B868BC01E}"/>
          </ac:picMkLst>
        </pc:picChg>
      </pc:sldChg>
      <pc:sldChg chg="addSp modSp new mod">
        <pc:chgData name="Deepak Rajbhar" userId="b81f7ab5b2a2251c" providerId="LiveId" clId="{C4CEE999-A904-4A82-AE84-1D94BC6E0139}" dt="2024-03-27T05:29:30.145" v="614" actId="1076"/>
        <pc:sldMkLst>
          <pc:docMk/>
          <pc:sldMk cId="3973330496" sldId="273"/>
        </pc:sldMkLst>
        <pc:spChg chg="add mod">
          <ac:chgData name="Deepak Rajbhar" userId="b81f7ab5b2a2251c" providerId="LiveId" clId="{C4CEE999-A904-4A82-AE84-1D94BC6E0139}" dt="2024-03-26T13:52:28.903" v="237" actId="255"/>
          <ac:spMkLst>
            <pc:docMk/>
            <pc:sldMk cId="3973330496" sldId="273"/>
            <ac:spMk id="2" creationId="{1770F16D-C4FC-7D7F-4622-023860D43B24}"/>
          </ac:spMkLst>
        </pc:spChg>
        <pc:spChg chg="add mod">
          <ac:chgData name="Deepak Rajbhar" userId="b81f7ab5b2a2251c" providerId="LiveId" clId="{C4CEE999-A904-4A82-AE84-1D94BC6E0139}" dt="2024-03-27T05:29:30.145" v="614" actId="1076"/>
          <ac:spMkLst>
            <pc:docMk/>
            <pc:sldMk cId="3973330496" sldId="273"/>
            <ac:spMk id="5" creationId="{811793A1-DE00-3C5B-80BA-26A48D8D7E3A}"/>
          </ac:spMkLst>
        </pc:spChg>
        <pc:picChg chg="add mod">
          <ac:chgData name="Deepak Rajbhar" userId="b81f7ab5b2a2251c" providerId="LiveId" clId="{C4CEE999-A904-4A82-AE84-1D94BC6E0139}" dt="2024-03-27T05:29:17.274" v="612" actId="1076"/>
          <ac:picMkLst>
            <pc:docMk/>
            <pc:sldMk cId="3973330496" sldId="273"/>
            <ac:picMk id="4" creationId="{CC4F6A3E-E00D-B231-988D-3703E99361E6}"/>
          </ac:picMkLst>
        </pc:picChg>
      </pc:sldChg>
      <pc:sldChg chg="addSp delSp modSp new mod">
        <pc:chgData name="Deepak Rajbhar" userId="b81f7ab5b2a2251c" providerId="LiveId" clId="{C4CEE999-A904-4A82-AE84-1D94BC6E0139}" dt="2024-03-27T05:29:45.477" v="616" actId="14100"/>
        <pc:sldMkLst>
          <pc:docMk/>
          <pc:sldMk cId="2029346240" sldId="274"/>
        </pc:sldMkLst>
        <pc:spChg chg="add mod">
          <ac:chgData name="Deepak Rajbhar" userId="b81f7ab5b2a2251c" providerId="LiveId" clId="{C4CEE999-A904-4A82-AE84-1D94BC6E0139}" dt="2024-03-26T13:56:53.468" v="244" actId="255"/>
          <ac:spMkLst>
            <pc:docMk/>
            <pc:sldMk cId="2029346240" sldId="274"/>
            <ac:spMk id="2" creationId="{CDD1A84E-534C-CD86-D66B-C620BF6B3C61}"/>
          </ac:spMkLst>
        </pc:spChg>
        <pc:spChg chg="add del mod">
          <ac:chgData name="Deepak Rajbhar" userId="b81f7ab5b2a2251c" providerId="LiveId" clId="{C4CEE999-A904-4A82-AE84-1D94BC6E0139}" dt="2024-03-26T16:28:59.155" v="421"/>
          <ac:spMkLst>
            <pc:docMk/>
            <pc:sldMk cId="2029346240" sldId="274"/>
            <ac:spMk id="5" creationId="{CD000621-A6CF-36DA-91A0-186C4BFDC9F1}"/>
          </ac:spMkLst>
        </pc:spChg>
        <pc:spChg chg="add mod">
          <ac:chgData name="Deepak Rajbhar" userId="b81f7ab5b2a2251c" providerId="LiveId" clId="{C4CEE999-A904-4A82-AE84-1D94BC6E0139}" dt="2024-03-27T05:29:45.477" v="616" actId="14100"/>
          <ac:spMkLst>
            <pc:docMk/>
            <pc:sldMk cId="2029346240" sldId="274"/>
            <ac:spMk id="6" creationId="{B4647D80-D23E-4C40-2055-445CD9EE3FE7}"/>
          </ac:spMkLst>
        </pc:spChg>
        <pc:picChg chg="add mod">
          <ac:chgData name="Deepak Rajbhar" userId="b81f7ab5b2a2251c" providerId="LiveId" clId="{C4CEE999-A904-4A82-AE84-1D94BC6E0139}" dt="2024-03-26T14:00:16.153" v="249" actId="14100"/>
          <ac:picMkLst>
            <pc:docMk/>
            <pc:sldMk cId="2029346240" sldId="274"/>
            <ac:picMk id="4" creationId="{5D457523-0474-3711-B464-B0C5B277B1BB}"/>
          </ac:picMkLst>
        </pc:picChg>
      </pc:sldChg>
      <pc:sldChg chg="addSp delSp modSp new mod">
        <pc:chgData name="Deepak Rajbhar" userId="b81f7ab5b2a2251c" providerId="LiveId" clId="{C4CEE999-A904-4A82-AE84-1D94BC6E0139}" dt="2024-03-27T05:29:52.288" v="617" actId="1076"/>
        <pc:sldMkLst>
          <pc:docMk/>
          <pc:sldMk cId="1432335618" sldId="275"/>
        </pc:sldMkLst>
        <pc:spChg chg="add mod">
          <ac:chgData name="Deepak Rajbhar" userId="b81f7ab5b2a2251c" providerId="LiveId" clId="{C4CEE999-A904-4A82-AE84-1D94BC6E0139}" dt="2024-03-26T14:04:49.899" v="273" actId="1076"/>
          <ac:spMkLst>
            <pc:docMk/>
            <pc:sldMk cId="1432335618" sldId="275"/>
            <ac:spMk id="2" creationId="{14A019E1-641D-3159-ECA4-C25CA6DD2405}"/>
          </ac:spMkLst>
        </pc:spChg>
        <pc:spChg chg="add del mod">
          <ac:chgData name="Deepak Rajbhar" userId="b81f7ab5b2a2251c" providerId="LiveId" clId="{C4CEE999-A904-4A82-AE84-1D94BC6E0139}" dt="2024-03-26T16:28:47.124" v="417" actId="478"/>
          <ac:spMkLst>
            <pc:docMk/>
            <pc:sldMk cId="1432335618" sldId="275"/>
            <ac:spMk id="5" creationId="{C2E05155-F246-3C60-B13A-69C220FB6274}"/>
          </ac:spMkLst>
        </pc:spChg>
        <pc:spChg chg="add mod">
          <ac:chgData name="Deepak Rajbhar" userId="b81f7ab5b2a2251c" providerId="LiveId" clId="{C4CEE999-A904-4A82-AE84-1D94BC6E0139}" dt="2024-03-27T05:29:52.288" v="617" actId="1076"/>
          <ac:spMkLst>
            <pc:docMk/>
            <pc:sldMk cId="1432335618" sldId="275"/>
            <ac:spMk id="6" creationId="{482DA015-680F-E98B-C8C6-6703865911EA}"/>
          </ac:spMkLst>
        </pc:spChg>
        <pc:picChg chg="add mod">
          <ac:chgData name="Deepak Rajbhar" userId="b81f7ab5b2a2251c" providerId="LiveId" clId="{C4CEE999-A904-4A82-AE84-1D94BC6E0139}" dt="2024-03-26T14:04:55.817" v="274" actId="14100"/>
          <ac:picMkLst>
            <pc:docMk/>
            <pc:sldMk cId="1432335618" sldId="275"/>
            <ac:picMk id="4" creationId="{EBAAD2B7-8518-CBF5-FD42-F5335E3E2414}"/>
          </ac:picMkLst>
        </pc:picChg>
      </pc:sldChg>
      <pc:sldChg chg="addSp delSp modSp new mod modClrScheme chgLayout">
        <pc:chgData name="Deepak Rajbhar" userId="b81f7ab5b2a2251c" providerId="LiveId" clId="{C4CEE999-A904-4A82-AE84-1D94BC6E0139}" dt="2024-03-27T13:35:52.935" v="2422" actId="20577"/>
        <pc:sldMkLst>
          <pc:docMk/>
          <pc:sldMk cId="2975108149" sldId="276"/>
        </pc:sldMkLst>
        <pc:spChg chg="del">
          <ac:chgData name="Deepak Rajbhar" userId="b81f7ab5b2a2251c" providerId="LiveId" clId="{C4CEE999-A904-4A82-AE84-1D94BC6E0139}" dt="2024-03-26T19:21:58.189" v="500" actId="700"/>
          <ac:spMkLst>
            <pc:docMk/>
            <pc:sldMk cId="2975108149" sldId="276"/>
            <ac:spMk id="2" creationId="{F9A0FC96-1CA0-7593-B5E7-B03D2B97349F}"/>
          </ac:spMkLst>
        </pc:spChg>
        <pc:spChg chg="del">
          <ac:chgData name="Deepak Rajbhar" userId="b81f7ab5b2a2251c" providerId="LiveId" clId="{C4CEE999-A904-4A82-AE84-1D94BC6E0139}" dt="2024-03-26T19:21:58.189" v="500" actId="700"/>
          <ac:spMkLst>
            <pc:docMk/>
            <pc:sldMk cId="2975108149" sldId="276"/>
            <ac:spMk id="3" creationId="{61FC16E0-3AD6-91ED-B4B9-1DE1FEAB91C3}"/>
          </ac:spMkLst>
        </pc:spChg>
        <pc:spChg chg="add mod">
          <ac:chgData name="Deepak Rajbhar" userId="b81f7ab5b2a2251c" providerId="LiveId" clId="{C4CEE999-A904-4A82-AE84-1D94BC6E0139}" dt="2024-03-27T13:35:52.935" v="2422" actId="20577"/>
          <ac:spMkLst>
            <pc:docMk/>
            <pc:sldMk cId="2975108149" sldId="276"/>
            <ac:spMk id="4" creationId="{1A7A365D-5806-348D-7C29-B221393D0215}"/>
          </ac:spMkLst>
        </pc:spChg>
        <pc:picChg chg="add mod">
          <ac:chgData name="Deepak Rajbhar" userId="b81f7ab5b2a2251c" providerId="LiveId" clId="{C4CEE999-A904-4A82-AE84-1D94BC6E0139}" dt="2024-03-27T05:20:46.831" v="524" actId="1076"/>
          <ac:picMkLst>
            <pc:docMk/>
            <pc:sldMk cId="2975108149" sldId="276"/>
            <ac:picMk id="3" creationId="{99A54559-5AA9-4F69-DA80-5ED2C9E7D029}"/>
          </ac:picMkLst>
        </pc:picChg>
      </pc:sldChg>
      <pc:sldChg chg="modSp new mod">
        <pc:chgData name="Deepak Rajbhar" userId="b81f7ab5b2a2251c" providerId="LiveId" clId="{C4CEE999-A904-4A82-AE84-1D94BC6E0139}" dt="2024-03-27T16:35:13.934" v="2463" actId="2711"/>
        <pc:sldMkLst>
          <pc:docMk/>
          <pc:sldMk cId="3324015638" sldId="277"/>
        </pc:sldMkLst>
        <pc:spChg chg="mod">
          <ac:chgData name="Deepak Rajbhar" userId="b81f7ab5b2a2251c" providerId="LiveId" clId="{C4CEE999-A904-4A82-AE84-1D94BC6E0139}" dt="2024-03-27T16:34:56.348" v="2462" actId="2711"/>
          <ac:spMkLst>
            <pc:docMk/>
            <pc:sldMk cId="3324015638" sldId="277"/>
            <ac:spMk id="2" creationId="{017980A8-E3B0-B7ED-DE38-66FB84DD5C69}"/>
          </ac:spMkLst>
        </pc:spChg>
        <pc:spChg chg="mod">
          <ac:chgData name="Deepak Rajbhar" userId="b81f7ab5b2a2251c" providerId="LiveId" clId="{C4CEE999-A904-4A82-AE84-1D94BC6E0139}" dt="2024-03-27T16:35:13.934" v="2463" actId="2711"/>
          <ac:spMkLst>
            <pc:docMk/>
            <pc:sldMk cId="3324015638" sldId="277"/>
            <ac:spMk id="3" creationId="{57426A1F-33EA-6924-7850-42F006C55F6C}"/>
          </ac:spMkLst>
        </pc:spChg>
      </pc:sldChg>
      <pc:sldChg chg="modSp new del mod">
        <pc:chgData name="Deepak Rajbhar" userId="b81f7ab5b2a2251c" providerId="LiveId" clId="{C4CEE999-A904-4A82-AE84-1D94BC6E0139}" dt="2024-03-27T09:29:36.333" v="867" actId="2696"/>
        <pc:sldMkLst>
          <pc:docMk/>
          <pc:sldMk cId="2532415884" sldId="278"/>
        </pc:sldMkLst>
        <pc:spChg chg="mod">
          <ac:chgData name="Deepak Rajbhar" userId="b81f7ab5b2a2251c" providerId="LiveId" clId="{C4CEE999-A904-4A82-AE84-1D94BC6E0139}" dt="2024-03-27T07:58:53.469" v="866" actId="255"/>
          <ac:spMkLst>
            <pc:docMk/>
            <pc:sldMk cId="2532415884" sldId="278"/>
            <ac:spMk id="2" creationId="{C0E4F54E-0B48-6B9F-7861-0645F0A4376D}"/>
          </ac:spMkLst>
        </pc:spChg>
        <pc:spChg chg="mod">
          <ac:chgData name="Deepak Rajbhar" userId="b81f7ab5b2a2251c" providerId="LiveId" clId="{C4CEE999-A904-4A82-AE84-1D94BC6E0139}" dt="2024-03-27T07:51:12.091" v="857" actId="5793"/>
          <ac:spMkLst>
            <pc:docMk/>
            <pc:sldMk cId="2532415884" sldId="278"/>
            <ac:spMk id="3" creationId="{58A134D7-7BF6-419B-3A00-5661DCC6DEAC}"/>
          </ac:spMkLst>
        </pc:spChg>
      </pc:sldChg>
      <pc:sldChg chg="addSp delSp modSp new mod modClrScheme chgLayout">
        <pc:chgData name="Deepak Rajbhar" userId="b81f7ab5b2a2251c" providerId="LiveId" clId="{C4CEE999-A904-4A82-AE84-1D94BC6E0139}" dt="2024-03-27T10:34:57.636" v="1570" actId="13822"/>
        <pc:sldMkLst>
          <pc:docMk/>
          <pc:sldMk cId="4267485967" sldId="278"/>
        </pc:sldMkLst>
        <pc:spChg chg="del">
          <ac:chgData name="Deepak Rajbhar" userId="b81f7ab5b2a2251c" providerId="LiveId" clId="{C4CEE999-A904-4A82-AE84-1D94BC6E0139}" dt="2024-03-27T09:29:47.606" v="869" actId="700"/>
          <ac:spMkLst>
            <pc:docMk/>
            <pc:sldMk cId="4267485967" sldId="278"/>
            <ac:spMk id="2" creationId="{E1E9C32A-B6FE-2839-FAD7-0D1D497BB084}"/>
          </ac:spMkLst>
        </pc:spChg>
        <pc:spChg chg="del">
          <ac:chgData name="Deepak Rajbhar" userId="b81f7ab5b2a2251c" providerId="LiveId" clId="{C4CEE999-A904-4A82-AE84-1D94BC6E0139}" dt="2024-03-27T09:29:47.606" v="869" actId="700"/>
          <ac:spMkLst>
            <pc:docMk/>
            <pc:sldMk cId="4267485967" sldId="278"/>
            <ac:spMk id="3" creationId="{79BBD932-7A9E-26EB-C03B-12A1FE615FB2}"/>
          </ac:spMkLst>
        </pc:spChg>
        <pc:spChg chg="add mod">
          <ac:chgData name="Deepak Rajbhar" userId="b81f7ab5b2a2251c" providerId="LiveId" clId="{C4CEE999-A904-4A82-AE84-1D94BC6E0139}" dt="2024-03-27T09:30:31.683" v="873" actId="1076"/>
          <ac:spMkLst>
            <pc:docMk/>
            <pc:sldMk cId="4267485967" sldId="278"/>
            <ac:spMk id="4" creationId="{E41B4D6E-8203-D3A7-6C23-BD180140B560}"/>
          </ac:spMkLst>
        </pc:spChg>
        <pc:spChg chg="add del mod">
          <ac:chgData name="Deepak Rajbhar" userId="b81f7ab5b2a2251c" providerId="LiveId" clId="{C4CEE999-A904-4A82-AE84-1D94BC6E0139}" dt="2024-03-27T10:33:19.879" v="1559"/>
          <ac:spMkLst>
            <pc:docMk/>
            <pc:sldMk cId="4267485967" sldId="278"/>
            <ac:spMk id="7" creationId="{4DA20E04-FE29-C299-A9CC-9886EDC38B75}"/>
          </ac:spMkLst>
        </pc:spChg>
        <pc:spChg chg="add mod">
          <ac:chgData name="Deepak Rajbhar" userId="b81f7ab5b2a2251c" providerId="LiveId" clId="{C4CEE999-A904-4A82-AE84-1D94BC6E0139}" dt="2024-03-27T10:34:57.636" v="1570" actId="13822"/>
          <ac:spMkLst>
            <pc:docMk/>
            <pc:sldMk cId="4267485967" sldId="278"/>
            <ac:spMk id="8" creationId="{5E1370FA-2155-6D0B-77B1-CBA37CA26C86}"/>
          </ac:spMkLst>
        </pc:spChg>
        <pc:graphicFrameChg chg="add mod">
          <ac:chgData name="Deepak Rajbhar" userId="b81f7ab5b2a2251c" providerId="LiveId" clId="{C4CEE999-A904-4A82-AE84-1D94BC6E0139}" dt="2024-03-27T10:34:10.449" v="1569" actId="14100"/>
          <ac:graphicFrameMkLst>
            <pc:docMk/>
            <pc:sldMk cId="4267485967" sldId="278"/>
            <ac:graphicFrameMk id="5" creationId="{F71E4158-9AFA-405B-97E8-808E243284A3}"/>
          </ac:graphicFrameMkLst>
        </pc:graphicFrameChg>
      </pc:sldChg>
      <pc:sldChg chg="addSp delSp modSp new mod">
        <pc:chgData name="Deepak Rajbhar" userId="b81f7ab5b2a2251c" providerId="LiveId" clId="{C4CEE999-A904-4A82-AE84-1D94BC6E0139}" dt="2024-03-27T10:41:55.942" v="1623" actId="113"/>
        <pc:sldMkLst>
          <pc:docMk/>
          <pc:sldMk cId="841571432" sldId="279"/>
        </pc:sldMkLst>
        <pc:spChg chg="add mod">
          <ac:chgData name="Deepak Rajbhar" userId="b81f7ab5b2a2251c" providerId="LiveId" clId="{C4CEE999-A904-4A82-AE84-1D94BC6E0139}" dt="2024-03-27T10:41:55.942" v="1623" actId="113"/>
          <ac:spMkLst>
            <pc:docMk/>
            <pc:sldMk cId="841571432" sldId="279"/>
            <ac:spMk id="3" creationId="{4E84FB83-FA9B-DF99-AC7D-C9CBF7275138}"/>
          </ac:spMkLst>
        </pc:spChg>
        <pc:spChg chg="add del mod">
          <ac:chgData name="Deepak Rajbhar" userId="b81f7ab5b2a2251c" providerId="LiveId" clId="{C4CEE999-A904-4A82-AE84-1D94BC6E0139}" dt="2024-03-27T09:57:02.187" v="949"/>
          <ac:spMkLst>
            <pc:docMk/>
            <pc:sldMk cId="841571432" sldId="279"/>
            <ac:spMk id="6" creationId="{DA7B3D7E-96D8-191F-4E21-469DC51CD5A3}"/>
          </ac:spMkLst>
        </pc:spChg>
        <pc:spChg chg="add mod">
          <ac:chgData name="Deepak Rajbhar" userId="b81f7ab5b2a2251c" providerId="LiveId" clId="{C4CEE999-A904-4A82-AE84-1D94BC6E0139}" dt="2024-03-27T10:35:15.511" v="1571" actId="13822"/>
          <ac:spMkLst>
            <pc:docMk/>
            <pc:sldMk cId="841571432" sldId="279"/>
            <ac:spMk id="7" creationId="{BC14BFAD-94A2-3B1B-504D-F0FD401740B0}"/>
          </ac:spMkLst>
        </pc:spChg>
        <pc:graphicFrameChg chg="add mod">
          <ac:chgData name="Deepak Rajbhar" userId="b81f7ab5b2a2251c" providerId="LiveId" clId="{C4CEE999-A904-4A82-AE84-1D94BC6E0139}" dt="2024-03-27T09:56:15.030" v="939" actId="14100"/>
          <ac:graphicFrameMkLst>
            <pc:docMk/>
            <pc:sldMk cId="841571432" sldId="279"/>
            <ac:graphicFrameMk id="4" creationId="{7C2A837F-6B3D-4F56-AAF8-CC91CD479117}"/>
          </ac:graphicFrameMkLst>
        </pc:graphicFrameChg>
      </pc:sldChg>
      <pc:sldChg chg="addSp modSp new mod">
        <pc:chgData name="Deepak Rajbhar" userId="b81f7ab5b2a2251c" providerId="LiveId" clId="{C4CEE999-A904-4A82-AE84-1D94BC6E0139}" dt="2024-03-27T10:41:46.761" v="1622" actId="113"/>
        <pc:sldMkLst>
          <pc:docMk/>
          <pc:sldMk cId="4204394894" sldId="280"/>
        </pc:sldMkLst>
        <pc:spChg chg="add mod">
          <ac:chgData name="Deepak Rajbhar" userId="b81f7ab5b2a2251c" providerId="LiveId" clId="{C4CEE999-A904-4A82-AE84-1D94BC6E0139}" dt="2024-03-27T10:41:46.761" v="1622" actId="113"/>
          <ac:spMkLst>
            <pc:docMk/>
            <pc:sldMk cId="4204394894" sldId="280"/>
            <ac:spMk id="3" creationId="{69332E79-0BA7-D0C8-4AFF-1DFBE435129A}"/>
          </ac:spMkLst>
        </pc:spChg>
        <pc:spChg chg="add mod">
          <ac:chgData name="Deepak Rajbhar" userId="b81f7ab5b2a2251c" providerId="LiveId" clId="{C4CEE999-A904-4A82-AE84-1D94BC6E0139}" dt="2024-03-27T10:35:26.974" v="1572" actId="13822"/>
          <ac:spMkLst>
            <pc:docMk/>
            <pc:sldMk cId="4204394894" sldId="280"/>
            <ac:spMk id="5" creationId="{12D27D01-C333-FBEA-94AF-CD0B5251EAF4}"/>
          </ac:spMkLst>
        </pc:spChg>
        <pc:graphicFrameChg chg="add mod">
          <ac:chgData name="Deepak Rajbhar" userId="b81f7ab5b2a2251c" providerId="LiveId" clId="{C4CEE999-A904-4A82-AE84-1D94BC6E0139}" dt="2024-03-27T10:35:34.583" v="1573" actId="14100"/>
          <ac:graphicFrameMkLst>
            <pc:docMk/>
            <pc:sldMk cId="4204394894" sldId="280"/>
            <ac:graphicFrameMk id="4" creationId="{485514F7-D13A-4623-A242-10C56240E134}"/>
          </ac:graphicFrameMkLst>
        </pc:graphicFrameChg>
      </pc:sldChg>
      <pc:sldChg chg="addSp modSp new mod">
        <pc:chgData name="Deepak Rajbhar" userId="b81f7ab5b2a2251c" providerId="LiveId" clId="{C4CEE999-A904-4A82-AE84-1D94BC6E0139}" dt="2024-03-27T10:41:42.512" v="1621" actId="113"/>
        <pc:sldMkLst>
          <pc:docMk/>
          <pc:sldMk cId="2021999490" sldId="281"/>
        </pc:sldMkLst>
        <pc:spChg chg="add mod">
          <ac:chgData name="Deepak Rajbhar" userId="b81f7ab5b2a2251c" providerId="LiveId" clId="{C4CEE999-A904-4A82-AE84-1D94BC6E0139}" dt="2024-03-27T10:41:42.512" v="1621" actId="113"/>
          <ac:spMkLst>
            <pc:docMk/>
            <pc:sldMk cId="2021999490" sldId="281"/>
            <ac:spMk id="3" creationId="{72BB9977-E594-AFF2-3C29-6B543DFB4A08}"/>
          </ac:spMkLst>
        </pc:spChg>
        <pc:spChg chg="add mod">
          <ac:chgData name="Deepak Rajbhar" userId="b81f7ab5b2a2251c" providerId="LiveId" clId="{C4CEE999-A904-4A82-AE84-1D94BC6E0139}" dt="2024-03-27T10:35:44.170" v="1574" actId="13822"/>
          <ac:spMkLst>
            <pc:docMk/>
            <pc:sldMk cId="2021999490" sldId="281"/>
            <ac:spMk id="4" creationId="{E5EAAFA9-4C52-3D97-6D9A-4C06AFF429DD}"/>
          </ac:spMkLst>
        </pc:spChg>
        <pc:graphicFrameChg chg="add mod">
          <ac:chgData name="Deepak Rajbhar" userId="b81f7ab5b2a2251c" providerId="LiveId" clId="{C4CEE999-A904-4A82-AE84-1D94BC6E0139}" dt="2024-03-27T10:00:00.618" v="976" actId="14100"/>
          <ac:graphicFrameMkLst>
            <pc:docMk/>
            <pc:sldMk cId="2021999490" sldId="281"/>
            <ac:graphicFrameMk id="5" creationId="{652FEA16-8814-1821-8F7A-0387A478A0E3}"/>
          </ac:graphicFrameMkLst>
        </pc:graphicFrameChg>
      </pc:sldChg>
      <pc:sldChg chg="addSp modSp new mod">
        <pc:chgData name="Deepak Rajbhar" userId="b81f7ab5b2a2251c" providerId="LiveId" clId="{C4CEE999-A904-4A82-AE84-1D94BC6E0139}" dt="2024-03-27T10:41:36.263" v="1620" actId="113"/>
        <pc:sldMkLst>
          <pc:docMk/>
          <pc:sldMk cId="3637328389" sldId="282"/>
        </pc:sldMkLst>
        <pc:spChg chg="add mod">
          <ac:chgData name="Deepak Rajbhar" userId="b81f7ab5b2a2251c" providerId="LiveId" clId="{C4CEE999-A904-4A82-AE84-1D94BC6E0139}" dt="2024-03-27T10:41:36.263" v="1620" actId="113"/>
          <ac:spMkLst>
            <pc:docMk/>
            <pc:sldMk cId="3637328389" sldId="282"/>
            <ac:spMk id="3" creationId="{CB4648B9-2897-9FBF-E310-5614FA1149FA}"/>
          </ac:spMkLst>
        </pc:spChg>
        <pc:spChg chg="add mod">
          <ac:chgData name="Deepak Rajbhar" userId="b81f7ab5b2a2251c" providerId="LiveId" clId="{C4CEE999-A904-4A82-AE84-1D94BC6E0139}" dt="2024-03-27T10:35:51.890" v="1575" actId="13822"/>
          <ac:spMkLst>
            <pc:docMk/>
            <pc:sldMk cId="3637328389" sldId="282"/>
            <ac:spMk id="4" creationId="{9322EBD1-CA14-D1C8-290B-E11B7C00D425}"/>
          </ac:spMkLst>
        </pc:spChg>
        <pc:graphicFrameChg chg="add mod">
          <ac:chgData name="Deepak Rajbhar" userId="b81f7ab5b2a2251c" providerId="LiveId" clId="{C4CEE999-A904-4A82-AE84-1D94BC6E0139}" dt="2024-03-27T10:01:49.004" v="992" actId="14100"/>
          <ac:graphicFrameMkLst>
            <pc:docMk/>
            <pc:sldMk cId="3637328389" sldId="282"/>
            <ac:graphicFrameMk id="5" creationId="{B6C5D8A8-11AE-4E0A-BF99-FAAA98518C26}"/>
          </ac:graphicFrameMkLst>
        </pc:graphicFrameChg>
      </pc:sldChg>
      <pc:sldChg chg="addSp modSp new mod">
        <pc:chgData name="Deepak Rajbhar" userId="b81f7ab5b2a2251c" providerId="LiveId" clId="{C4CEE999-A904-4A82-AE84-1D94BC6E0139}" dt="2024-03-27T16:50:58.260" v="2513" actId="1076"/>
        <pc:sldMkLst>
          <pc:docMk/>
          <pc:sldMk cId="421170844" sldId="283"/>
        </pc:sldMkLst>
        <pc:spChg chg="add mod">
          <ac:chgData name="Deepak Rajbhar" userId="b81f7ab5b2a2251c" providerId="LiveId" clId="{C4CEE999-A904-4A82-AE84-1D94BC6E0139}" dt="2024-03-27T10:41:23.101" v="1619" actId="113"/>
          <ac:spMkLst>
            <pc:docMk/>
            <pc:sldMk cId="421170844" sldId="283"/>
            <ac:spMk id="3" creationId="{D15A8A89-5261-98E6-DF5A-600CCB6A040C}"/>
          </ac:spMkLst>
        </pc:spChg>
        <pc:spChg chg="add mod">
          <ac:chgData name="Deepak Rajbhar" userId="b81f7ab5b2a2251c" providerId="LiveId" clId="{C4CEE999-A904-4A82-AE84-1D94BC6E0139}" dt="2024-03-27T16:50:58.260" v="2513" actId="1076"/>
          <ac:spMkLst>
            <pc:docMk/>
            <pc:sldMk cId="421170844" sldId="283"/>
            <ac:spMk id="4" creationId="{F86B99CD-F1CD-4051-7B3B-8D24663DBFC5}"/>
          </ac:spMkLst>
        </pc:spChg>
      </pc:sldChg>
      <pc:sldChg chg="addSp modSp new mod">
        <pc:chgData name="Deepak Rajbhar" userId="b81f7ab5b2a2251c" providerId="LiveId" clId="{C4CEE999-A904-4A82-AE84-1D94BC6E0139}" dt="2024-03-27T10:41:09.283" v="1618" actId="113"/>
        <pc:sldMkLst>
          <pc:docMk/>
          <pc:sldMk cId="3586682693" sldId="284"/>
        </pc:sldMkLst>
        <pc:spChg chg="add mod">
          <ac:chgData name="Deepak Rajbhar" userId="b81f7ab5b2a2251c" providerId="LiveId" clId="{C4CEE999-A904-4A82-AE84-1D94BC6E0139}" dt="2024-03-27T10:41:09.283" v="1618" actId="113"/>
          <ac:spMkLst>
            <pc:docMk/>
            <pc:sldMk cId="3586682693" sldId="284"/>
            <ac:spMk id="3" creationId="{69FD3E6B-B1CF-1CBD-AD59-51B9448BD287}"/>
          </ac:spMkLst>
        </pc:spChg>
        <pc:spChg chg="add mod">
          <ac:chgData name="Deepak Rajbhar" userId="b81f7ab5b2a2251c" providerId="LiveId" clId="{C4CEE999-A904-4A82-AE84-1D94BC6E0139}" dt="2024-03-27T10:37:22.022" v="1588" actId="1076"/>
          <ac:spMkLst>
            <pc:docMk/>
            <pc:sldMk cId="3586682693" sldId="284"/>
            <ac:spMk id="6" creationId="{BE4531F0-074C-5786-2338-8026365A6BE4}"/>
          </ac:spMkLst>
        </pc:spChg>
        <pc:graphicFrameChg chg="add mod">
          <ac:chgData name="Deepak Rajbhar" userId="b81f7ab5b2a2251c" providerId="LiveId" clId="{C4CEE999-A904-4A82-AE84-1D94BC6E0139}" dt="2024-03-27T10:37:13.431" v="1587" actId="14100"/>
          <ac:graphicFrameMkLst>
            <pc:docMk/>
            <pc:sldMk cId="3586682693" sldId="284"/>
            <ac:graphicFrameMk id="4" creationId="{AA4F2CE8-F9D8-6F22-11C1-7714CE286BC4}"/>
          </ac:graphicFrameMkLst>
        </pc:graphicFrameChg>
        <pc:graphicFrameChg chg="add mod">
          <ac:chgData name="Deepak Rajbhar" userId="b81f7ab5b2a2251c" providerId="LiveId" clId="{C4CEE999-A904-4A82-AE84-1D94BC6E0139}" dt="2024-03-27T10:37:48.329" v="1592" actId="14100"/>
          <ac:graphicFrameMkLst>
            <pc:docMk/>
            <pc:sldMk cId="3586682693" sldId="284"/>
            <ac:graphicFrameMk id="5" creationId="{88C86FD3-0E11-13BA-2167-A8F32BAB7302}"/>
          </ac:graphicFrameMkLst>
        </pc:graphicFrameChg>
      </pc:sldChg>
      <pc:sldChg chg="addSp modSp new mod">
        <pc:chgData name="Deepak Rajbhar" userId="b81f7ab5b2a2251c" providerId="LiveId" clId="{C4CEE999-A904-4A82-AE84-1D94BC6E0139}" dt="2024-03-27T10:41:02.295" v="1617" actId="113"/>
        <pc:sldMkLst>
          <pc:docMk/>
          <pc:sldMk cId="905122000" sldId="285"/>
        </pc:sldMkLst>
        <pc:spChg chg="add mod">
          <ac:chgData name="Deepak Rajbhar" userId="b81f7ab5b2a2251c" providerId="LiveId" clId="{C4CEE999-A904-4A82-AE84-1D94BC6E0139}" dt="2024-03-27T10:41:02.295" v="1617" actId="113"/>
          <ac:spMkLst>
            <pc:docMk/>
            <pc:sldMk cId="905122000" sldId="285"/>
            <ac:spMk id="3" creationId="{9A633C50-B011-66E7-2B28-482963903221}"/>
          </ac:spMkLst>
        </pc:spChg>
        <pc:spChg chg="add mod">
          <ac:chgData name="Deepak Rajbhar" userId="b81f7ab5b2a2251c" providerId="LiveId" clId="{C4CEE999-A904-4A82-AE84-1D94BC6E0139}" dt="2024-03-27T10:37:59.158" v="1593" actId="13822"/>
          <ac:spMkLst>
            <pc:docMk/>
            <pc:sldMk cId="905122000" sldId="285"/>
            <ac:spMk id="4" creationId="{0D4BD38D-AA73-6F83-FBF6-B045D0B2F596}"/>
          </ac:spMkLst>
        </pc:spChg>
        <pc:graphicFrameChg chg="add mod">
          <ac:chgData name="Deepak Rajbhar" userId="b81f7ab5b2a2251c" providerId="LiveId" clId="{C4CEE999-A904-4A82-AE84-1D94BC6E0139}" dt="2024-03-27T10:08:15.398" v="1035" actId="14100"/>
          <ac:graphicFrameMkLst>
            <pc:docMk/>
            <pc:sldMk cId="905122000" sldId="285"/>
            <ac:graphicFrameMk id="5" creationId="{47D7E2BE-4291-2F83-8109-876E3731740A}"/>
          </ac:graphicFrameMkLst>
        </pc:graphicFrameChg>
      </pc:sldChg>
      <pc:sldChg chg="addSp modSp new mod">
        <pc:chgData name="Deepak Rajbhar" userId="b81f7ab5b2a2251c" providerId="LiveId" clId="{C4CEE999-A904-4A82-AE84-1D94BC6E0139}" dt="2024-03-27T10:40:56.674" v="1616" actId="113"/>
        <pc:sldMkLst>
          <pc:docMk/>
          <pc:sldMk cId="2842482053" sldId="286"/>
        </pc:sldMkLst>
        <pc:spChg chg="add mod">
          <ac:chgData name="Deepak Rajbhar" userId="b81f7ab5b2a2251c" providerId="LiveId" clId="{C4CEE999-A904-4A82-AE84-1D94BC6E0139}" dt="2024-03-27T10:40:56.674" v="1616" actId="113"/>
          <ac:spMkLst>
            <pc:docMk/>
            <pc:sldMk cId="2842482053" sldId="286"/>
            <ac:spMk id="3" creationId="{FE374048-132B-0C9D-2C66-82963E3C267D}"/>
          </ac:spMkLst>
        </pc:spChg>
        <pc:spChg chg="add mod">
          <ac:chgData name="Deepak Rajbhar" userId="b81f7ab5b2a2251c" providerId="LiveId" clId="{C4CEE999-A904-4A82-AE84-1D94BC6E0139}" dt="2024-03-27T10:38:36.173" v="1598" actId="14100"/>
          <ac:spMkLst>
            <pc:docMk/>
            <pc:sldMk cId="2842482053" sldId="286"/>
            <ac:spMk id="4" creationId="{19EC95FB-4F3E-AE71-061C-DEF250509797}"/>
          </ac:spMkLst>
        </pc:spChg>
        <pc:graphicFrameChg chg="add mod">
          <ac:chgData name="Deepak Rajbhar" userId="b81f7ab5b2a2251c" providerId="LiveId" clId="{C4CEE999-A904-4A82-AE84-1D94BC6E0139}" dt="2024-03-27T10:38:28.907" v="1597" actId="14100"/>
          <ac:graphicFrameMkLst>
            <pc:docMk/>
            <pc:sldMk cId="2842482053" sldId="286"/>
            <ac:graphicFrameMk id="5" creationId="{AF7D3372-1B0A-7745-CCD8-FDC5E71063EF}"/>
          </ac:graphicFrameMkLst>
        </pc:graphicFrameChg>
        <pc:graphicFrameChg chg="add mod">
          <ac:chgData name="Deepak Rajbhar" userId="b81f7ab5b2a2251c" providerId="LiveId" clId="{C4CEE999-A904-4A82-AE84-1D94BC6E0139}" dt="2024-03-27T10:38:24.442" v="1596" actId="14100"/>
          <ac:graphicFrameMkLst>
            <pc:docMk/>
            <pc:sldMk cId="2842482053" sldId="286"/>
            <ac:graphicFrameMk id="6" creationId="{B042735F-89DA-E244-2B2A-97968C95BAA9}"/>
          </ac:graphicFrameMkLst>
        </pc:graphicFrameChg>
      </pc:sldChg>
      <pc:sldChg chg="addSp modSp new mod">
        <pc:chgData name="Deepak Rajbhar" userId="b81f7ab5b2a2251c" providerId="LiveId" clId="{C4CEE999-A904-4A82-AE84-1D94BC6E0139}" dt="2024-03-27T10:40:51.183" v="1615" actId="113"/>
        <pc:sldMkLst>
          <pc:docMk/>
          <pc:sldMk cId="1876423519" sldId="287"/>
        </pc:sldMkLst>
        <pc:spChg chg="add mod">
          <ac:chgData name="Deepak Rajbhar" userId="b81f7ab5b2a2251c" providerId="LiveId" clId="{C4CEE999-A904-4A82-AE84-1D94BC6E0139}" dt="2024-03-27T10:40:51.183" v="1615" actId="113"/>
          <ac:spMkLst>
            <pc:docMk/>
            <pc:sldMk cId="1876423519" sldId="287"/>
            <ac:spMk id="3" creationId="{9D00D093-2336-0528-81D2-3068A4172FC6}"/>
          </ac:spMkLst>
        </pc:spChg>
        <pc:spChg chg="add mod">
          <ac:chgData name="Deepak Rajbhar" userId="b81f7ab5b2a2251c" providerId="LiveId" clId="{C4CEE999-A904-4A82-AE84-1D94BC6E0139}" dt="2024-03-27T10:38:44.160" v="1599" actId="13822"/>
          <ac:spMkLst>
            <pc:docMk/>
            <pc:sldMk cId="1876423519" sldId="287"/>
            <ac:spMk id="5" creationId="{6DD5F359-4411-FA63-A99A-111FBB66DE1F}"/>
          </ac:spMkLst>
        </pc:spChg>
        <pc:graphicFrameChg chg="add mod">
          <ac:chgData name="Deepak Rajbhar" userId="b81f7ab5b2a2251c" providerId="LiveId" clId="{C4CEE999-A904-4A82-AE84-1D94BC6E0139}" dt="2024-03-27T10:38:50.056" v="1600" actId="14100"/>
          <ac:graphicFrameMkLst>
            <pc:docMk/>
            <pc:sldMk cId="1876423519" sldId="287"/>
            <ac:graphicFrameMk id="4" creationId="{809ED915-2C5D-C80D-0A60-2D3978E344C4}"/>
          </ac:graphicFrameMkLst>
        </pc:graphicFrameChg>
      </pc:sldChg>
      <pc:sldChg chg="addSp modSp new mod">
        <pc:chgData name="Deepak Rajbhar" userId="b81f7ab5b2a2251c" providerId="LiveId" clId="{C4CEE999-A904-4A82-AE84-1D94BC6E0139}" dt="2024-03-27T10:40:44.474" v="1614" actId="113"/>
        <pc:sldMkLst>
          <pc:docMk/>
          <pc:sldMk cId="213217005" sldId="288"/>
        </pc:sldMkLst>
        <pc:spChg chg="add mod">
          <ac:chgData name="Deepak Rajbhar" userId="b81f7ab5b2a2251c" providerId="LiveId" clId="{C4CEE999-A904-4A82-AE84-1D94BC6E0139}" dt="2024-03-27T10:40:44.474" v="1614" actId="113"/>
          <ac:spMkLst>
            <pc:docMk/>
            <pc:sldMk cId="213217005" sldId="288"/>
            <ac:spMk id="3" creationId="{A897B81E-CBDB-0078-60EA-21087D0707C4}"/>
          </ac:spMkLst>
        </pc:spChg>
        <pc:spChg chg="add mod">
          <ac:chgData name="Deepak Rajbhar" userId="b81f7ab5b2a2251c" providerId="LiveId" clId="{C4CEE999-A904-4A82-AE84-1D94BC6E0139}" dt="2024-03-27T10:39:00.127" v="1601" actId="13822"/>
          <ac:spMkLst>
            <pc:docMk/>
            <pc:sldMk cId="213217005" sldId="288"/>
            <ac:spMk id="5" creationId="{4EE227D6-EC55-012C-0A07-D8AC3CCC092D}"/>
          </ac:spMkLst>
        </pc:spChg>
        <pc:graphicFrameChg chg="add mod">
          <ac:chgData name="Deepak Rajbhar" userId="b81f7ab5b2a2251c" providerId="LiveId" clId="{C4CEE999-A904-4A82-AE84-1D94BC6E0139}" dt="2024-03-27T10:39:13.952" v="1602" actId="13822"/>
          <ac:graphicFrameMkLst>
            <pc:docMk/>
            <pc:sldMk cId="213217005" sldId="288"/>
            <ac:graphicFrameMk id="4" creationId="{6C5EAEE8-5873-81E8-AA52-9F1E5C01D378}"/>
          </ac:graphicFrameMkLst>
        </pc:graphicFrameChg>
      </pc:sldChg>
      <pc:sldChg chg="addSp modSp new mod">
        <pc:chgData name="Deepak Rajbhar" userId="b81f7ab5b2a2251c" providerId="LiveId" clId="{C4CEE999-A904-4A82-AE84-1D94BC6E0139}" dt="2024-03-27T10:40:38.236" v="1613" actId="113"/>
        <pc:sldMkLst>
          <pc:docMk/>
          <pc:sldMk cId="150293926" sldId="289"/>
        </pc:sldMkLst>
        <pc:spChg chg="add mod">
          <ac:chgData name="Deepak Rajbhar" userId="b81f7ab5b2a2251c" providerId="LiveId" clId="{C4CEE999-A904-4A82-AE84-1D94BC6E0139}" dt="2024-03-27T10:40:38.236" v="1613" actId="113"/>
          <ac:spMkLst>
            <pc:docMk/>
            <pc:sldMk cId="150293926" sldId="289"/>
            <ac:spMk id="3" creationId="{781AFFA2-3351-99C7-4BDF-FC88A64436DC}"/>
          </ac:spMkLst>
        </pc:spChg>
        <pc:spChg chg="add mod">
          <ac:chgData name="Deepak Rajbhar" userId="b81f7ab5b2a2251c" providerId="LiveId" clId="{C4CEE999-A904-4A82-AE84-1D94BC6E0139}" dt="2024-03-27T10:39:22.601" v="1603" actId="13822"/>
          <ac:spMkLst>
            <pc:docMk/>
            <pc:sldMk cId="150293926" sldId="289"/>
            <ac:spMk id="4" creationId="{B21EDBC1-E99E-150F-99C8-CD2043DB8373}"/>
          </ac:spMkLst>
        </pc:spChg>
        <pc:graphicFrameChg chg="add mod">
          <ac:chgData name="Deepak Rajbhar" userId="b81f7ab5b2a2251c" providerId="LiveId" clId="{C4CEE999-A904-4A82-AE84-1D94BC6E0139}" dt="2024-03-27T10:16:06.681" v="1098" actId="14100"/>
          <ac:graphicFrameMkLst>
            <pc:docMk/>
            <pc:sldMk cId="150293926" sldId="289"/>
            <ac:graphicFrameMk id="5" creationId="{C2C4D729-B955-8C8C-5541-93AEC2E50C59}"/>
          </ac:graphicFrameMkLst>
        </pc:graphicFrameChg>
      </pc:sldChg>
      <pc:sldChg chg="addSp modSp new mod">
        <pc:chgData name="Deepak Rajbhar" userId="b81f7ab5b2a2251c" providerId="LiveId" clId="{C4CEE999-A904-4A82-AE84-1D94BC6E0139}" dt="2024-03-27T10:40:33.201" v="1612" actId="113"/>
        <pc:sldMkLst>
          <pc:docMk/>
          <pc:sldMk cId="1987510439" sldId="290"/>
        </pc:sldMkLst>
        <pc:spChg chg="add mod">
          <ac:chgData name="Deepak Rajbhar" userId="b81f7ab5b2a2251c" providerId="LiveId" clId="{C4CEE999-A904-4A82-AE84-1D94BC6E0139}" dt="2024-03-27T10:40:33.201" v="1612" actId="113"/>
          <ac:spMkLst>
            <pc:docMk/>
            <pc:sldMk cId="1987510439" sldId="290"/>
            <ac:spMk id="3" creationId="{9346E025-A7B9-FCD6-D7F1-8C64113C5208}"/>
          </ac:spMkLst>
        </pc:spChg>
        <pc:spChg chg="add mod">
          <ac:chgData name="Deepak Rajbhar" userId="b81f7ab5b2a2251c" providerId="LiveId" clId="{C4CEE999-A904-4A82-AE84-1D94BC6E0139}" dt="2024-03-27T10:39:29.536" v="1604" actId="13822"/>
          <ac:spMkLst>
            <pc:docMk/>
            <pc:sldMk cId="1987510439" sldId="290"/>
            <ac:spMk id="5" creationId="{0AAE9E48-4AF6-E6BC-6940-DE5D52017940}"/>
          </ac:spMkLst>
        </pc:spChg>
        <pc:graphicFrameChg chg="add mod">
          <ac:chgData name="Deepak Rajbhar" userId="b81f7ab5b2a2251c" providerId="LiveId" clId="{C4CEE999-A904-4A82-AE84-1D94BC6E0139}" dt="2024-03-27T10:39:35.591" v="1605" actId="14100"/>
          <ac:graphicFrameMkLst>
            <pc:docMk/>
            <pc:sldMk cId="1987510439" sldId="290"/>
            <ac:graphicFrameMk id="4" creationId="{81546DC8-8405-BA91-426B-8811F3B2AF2E}"/>
          </ac:graphicFrameMkLst>
        </pc:graphicFrameChg>
      </pc:sldChg>
      <pc:sldChg chg="addSp modSp new mod">
        <pc:chgData name="Deepak Rajbhar" userId="b81f7ab5b2a2251c" providerId="LiveId" clId="{C4CEE999-A904-4A82-AE84-1D94BC6E0139}" dt="2024-03-27T10:40:28.630" v="1611" actId="113"/>
        <pc:sldMkLst>
          <pc:docMk/>
          <pc:sldMk cId="4170682540" sldId="291"/>
        </pc:sldMkLst>
        <pc:spChg chg="add mod">
          <ac:chgData name="Deepak Rajbhar" userId="b81f7ab5b2a2251c" providerId="LiveId" clId="{C4CEE999-A904-4A82-AE84-1D94BC6E0139}" dt="2024-03-27T10:40:28.630" v="1611" actId="113"/>
          <ac:spMkLst>
            <pc:docMk/>
            <pc:sldMk cId="4170682540" sldId="291"/>
            <ac:spMk id="3" creationId="{492DCBB5-307F-1B35-E3B2-6DFCAD816D50}"/>
          </ac:spMkLst>
        </pc:spChg>
        <pc:spChg chg="add mod">
          <ac:chgData name="Deepak Rajbhar" userId="b81f7ab5b2a2251c" providerId="LiveId" clId="{C4CEE999-A904-4A82-AE84-1D94BC6E0139}" dt="2024-03-27T10:39:44.097" v="1606" actId="13822"/>
          <ac:spMkLst>
            <pc:docMk/>
            <pc:sldMk cId="4170682540" sldId="291"/>
            <ac:spMk id="5" creationId="{33D6B622-8F40-AE26-7EC6-4AD40A32ABD1}"/>
          </ac:spMkLst>
        </pc:spChg>
        <pc:graphicFrameChg chg="add mod">
          <ac:chgData name="Deepak Rajbhar" userId="b81f7ab5b2a2251c" providerId="LiveId" clId="{C4CEE999-A904-4A82-AE84-1D94BC6E0139}" dt="2024-03-27T10:18:49.707" v="1119" actId="14100"/>
          <ac:graphicFrameMkLst>
            <pc:docMk/>
            <pc:sldMk cId="4170682540" sldId="291"/>
            <ac:graphicFrameMk id="4" creationId="{12D9BA3F-D636-8320-D976-BDF74CCE50F4}"/>
          </ac:graphicFrameMkLst>
        </pc:graphicFrameChg>
      </pc:sldChg>
      <pc:sldChg chg="addSp modSp new mod">
        <pc:chgData name="Deepak Rajbhar" userId="b81f7ab5b2a2251c" providerId="LiveId" clId="{C4CEE999-A904-4A82-AE84-1D94BC6E0139}" dt="2024-03-27T10:40:23.783" v="1610" actId="113"/>
        <pc:sldMkLst>
          <pc:docMk/>
          <pc:sldMk cId="1511671764" sldId="292"/>
        </pc:sldMkLst>
        <pc:spChg chg="add mod">
          <ac:chgData name="Deepak Rajbhar" userId="b81f7ab5b2a2251c" providerId="LiveId" clId="{C4CEE999-A904-4A82-AE84-1D94BC6E0139}" dt="2024-03-27T10:40:23.783" v="1610" actId="113"/>
          <ac:spMkLst>
            <pc:docMk/>
            <pc:sldMk cId="1511671764" sldId="292"/>
            <ac:spMk id="3" creationId="{2F7CD680-F7C7-26BB-37FA-7DF421639CDE}"/>
          </ac:spMkLst>
        </pc:spChg>
        <pc:spChg chg="add mod">
          <ac:chgData name="Deepak Rajbhar" userId="b81f7ab5b2a2251c" providerId="LiveId" clId="{C4CEE999-A904-4A82-AE84-1D94BC6E0139}" dt="2024-03-27T10:39:52.119" v="1607" actId="13822"/>
          <ac:spMkLst>
            <pc:docMk/>
            <pc:sldMk cId="1511671764" sldId="292"/>
            <ac:spMk id="5" creationId="{7212BDC2-334E-0C6A-5D3B-D3708C15B1A8}"/>
          </ac:spMkLst>
        </pc:spChg>
        <pc:graphicFrameChg chg="add mod">
          <ac:chgData name="Deepak Rajbhar" userId="b81f7ab5b2a2251c" providerId="LiveId" clId="{C4CEE999-A904-4A82-AE84-1D94BC6E0139}" dt="2024-03-27T10:20:29.663" v="1131" actId="14100"/>
          <ac:graphicFrameMkLst>
            <pc:docMk/>
            <pc:sldMk cId="1511671764" sldId="292"/>
            <ac:graphicFrameMk id="4" creationId="{E6B5E933-00FC-75F2-B5C9-5FF4E594706B}"/>
          </ac:graphicFrameMkLst>
        </pc:graphicFrameChg>
      </pc:sldChg>
      <pc:sldChg chg="addSp modSp new mod">
        <pc:chgData name="Deepak Rajbhar" userId="b81f7ab5b2a2251c" providerId="LiveId" clId="{C4CEE999-A904-4A82-AE84-1D94BC6E0139}" dt="2024-03-27T10:40:16.555" v="1609" actId="113"/>
        <pc:sldMkLst>
          <pc:docMk/>
          <pc:sldMk cId="4218323700" sldId="293"/>
        </pc:sldMkLst>
        <pc:spChg chg="add mod">
          <ac:chgData name="Deepak Rajbhar" userId="b81f7ab5b2a2251c" providerId="LiveId" clId="{C4CEE999-A904-4A82-AE84-1D94BC6E0139}" dt="2024-03-27T10:40:16.555" v="1609" actId="113"/>
          <ac:spMkLst>
            <pc:docMk/>
            <pc:sldMk cId="4218323700" sldId="293"/>
            <ac:spMk id="3" creationId="{D4CB69D4-21DD-C8EB-9014-382674080AA0}"/>
          </ac:spMkLst>
        </pc:spChg>
        <pc:spChg chg="add mod">
          <ac:chgData name="Deepak Rajbhar" userId="b81f7ab5b2a2251c" providerId="LiveId" clId="{C4CEE999-A904-4A82-AE84-1D94BC6E0139}" dt="2024-03-27T10:40:03.052" v="1608" actId="13822"/>
          <ac:spMkLst>
            <pc:docMk/>
            <pc:sldMk cId="4218323700" sldId="293"/>
            <ac:spMk id="6" creationId="{49B90F16-1242-C528-BEF7-24C7F5EACA66}"/>
          </ac:spMkLst>
        </pc:spChg>
        <pc:graphicFrameChg chg="add mod">
          <ac:chgData name="Deepak Rajbhar" userId="b81f7ab5b2a2251c" providerId="LiveId" clId="{C4CEE999-A904-4A82-AE84-1D94BC6E0139}" dt="2024-03-27T10:22:38.902" v="1150" actId="14100"/>
          <ac:graphicFrameMkLst>
            <pc:docMk/>
            <pc:sldMk cId="4218323700" sldId="293"/>
            <ac:graphicFrameMk id="4" creationId="{CD192C2D-D47B-4A51-D753-C020695060D5}"/>
          </ac:graphicFrameMkLst>
        </pc:graphicFrameChg>
        <pc:graphicFrameChg chg="add mod">
          <ac:chgData name="Deepak Rajbhar" userId="b81f7ab5b2a2251c" providerId="LiveId" clId="{C4CEE999-A904-4A82-AE84-1D94BC6E0139}" dt="2024-03-27T10:22:43.127" v="1151" actId="14100"/>
          <ac:graphicFrameMkLst>
            <pc:docMk/>
            <pc:sldMk cId="4218323700" sldId="293"/>
            <ac:graphicFrameMk id="5" creationId="{760FAF07-ABB8-487D-9FFA-9F9C3F027214}"/>
          </ac:graphicFrameMkLst>
        </pc:graphicFrameChg>
      </pc:sldChg>
      <pc:sldChg chg="addSp modSp new mod">
        <pc:chgData name="Deepak Rajbhar" userId="b81f7ab5b2a2251c" providerId="LiveId" clId="{C4CEE999-A904-4A82-AE84-1D94BC6E0139}" dt="2024-03-27T16:45:05.590" v="2489" actId="20577"/>
        <pc:sldMkLst>
          <pc:docMk/>
          <pc:sldMk cId="3561359642" sldId="294"/>
        </pc:sldMkLst>
        <pc:spChg chg="add mod">
          <ac:chgData name="Deepak Rajbhar" userId="b81f7ab5b2a2251c" providerId="LiveId" clId="{C4CEE999-A904-4A82-AE84-1D94BC6E0139}" dt="2024-03-27T16:45:05.590" v="2489" actId="20577"/>
          <ac:spMkLst>
            <pc:docMk/>
            <pc:sldMk cId="3561359642" sldId="294"/>
            <ac:spMk id="2" creationId="{1275EBEC-7778-1598-26D4-121F8F384B97}"/>
          </ac:spMkLst>
        </pc:spChg>
      </pc:sldChg>
      <pc:sldChg chg="addSp modSp new mod">
        <pc:chgData name="Deepak Rajbhar" userId="b81f7ab5b2a2251c" providerId="LiveId" clId="{C4CEE999-A904-4A82-AE84-1D94BC6E0139}" dt="2024-03-27T16:50:07.478" v="2511" actId="14100"/>
        <pc:sldMkLst>
          <pc:docMk/>
          <pc:sldMk cId="3151044398" sldId="295"/>
        </pc:sldMkLst>
        <pc:spChg chg="add mod">
          <ac:chgData name="Deepak Rajbhar" userId="b81f7ab5b2a2251c" providerId="LiveId" clId="{C4CEE999-A904-4A82-AE84-1D94BC6E0139}" dt="2024-03-27T16:50:07.478" v="2511" actId="14100"/>
          <ac:spMkLst>
            <pc:docMk/>
            <pc:sldMk cId="3151044398" sldId="295"/>
            <ac:spMk id="4" creationId="{0E4C6CA9-8BE6-B7AA-A24D-CE8B5B10AC28}"/>
          </ac:spMkLst>
        </pc:spChg>
        <pc:picChg chg="add mod">
          <ac:chgData name="Deepak Rajbhar" userId="b81f7ab5b2a2251c" providerId="LiveId" clId="{C4CEE999-A904-4A82-AE84-1D94BC6E0139}" dt="2024-03-27T16:49:10.108" v="2496" actId="14100"/>
          <ac:picMkLst>
            <pc:docMk/>
            <pc:sldMk cId="3151044398" sldId="295"/>
            <ac:picMk id="3" creationId="{7310D85F-3E6D-2F8E-3D5A-BF885E0C96B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12.xml"/><Relationship Id="rId1" Type="http://schemas.microsoft.com/office/2011/relationships/chartStyle" Target="style12.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13.xml"/><Relationship Id="rId1" Type="http://schemas.microsoft.com/office/2011/relationships/chartStyle" Target="style13.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15.xml"/><Relationship Id="rId1" Type="http://schemas.microsoft.com/office/2011/relationships/chartStyle" Target="style15.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16.xml"/><Relationship Id="rId1" Type="http://schemas.microsoft.com/office/2011/relationships/chartStyle" Target="style16.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17.xml"/><Relationship Id="rId1" Type="http://schemas.microsoft.com/office/2011/relationships/chartStyle" Target="style17.xml"/></Relationships>
</file>

<file path=ppt/charts/_rels/chart16.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7.xml"/><Relationship Id="rId1" Type="http://schemas.microsoft.com/office/2011/relationships/chartStyle" Target="style7.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8.xml"/><Relationship Id="rId1" Type="http://schemas.microsoft.com/office/2011/relationships/chartStyle" Target="style8.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9.xml"/><Relationship Id="rId1" Type="http://schemas.microsoft.com/office/2011/relationships/chartStyle" Target="style9.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10.xml"/><Relationship Id="rId1" Type="http://schemas.microsoft.com/office/2011/relationships/chartStyle" Target="style10.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b81f7ab5b2a2251c/Desktop/sports%20analysis%20Solution.xlsx" TargetMode="External"/><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d.docs.live.net/b81f7ab5b2a2251c/Desktop/sports%20analysis%20Solution.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docs.live.net/b81f7ab5b2a2251c/Desktop/sports%20analysis%20Solu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Olympic Games</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'[sports analysis Solution.xlsx]Question 1'!$C$28</c:f>
              <c:strCache>
                <c:ptCount val="1"/>
                <c:pt idx="0">
                  <c:v>num_hosted </c:v>
                </c:pt>
              </c:strCache>
            </c:strRef>
          </c:tx>
          <c:spPr>
            <a:ln w="22225" cap="rnd">
              <a:solidFill>
                <a:schemeClr val="accent1"/>
              </a:solidFill>
            </a:ln>
            <a:effectLst>
              <a:glow rad="139700">
                <a:schemeClr val="accent1">
                  <a:satMod val="175000"/>
                  <a:alpha val="14000"/>
                </a:schemeClr>
              </a:glow>
            </a:effectLst>
          </c:spPr>
          <c:marker>
            <c:symbol val="none"/>
          </c:marker>
          <c:cat>
            <c:strRef>
              <c:f>'[sports analysis Solution.xlsx]Question 1'!$B$29:$B$258</c:f>
              <c:strCache>
                <c:ptCount val="230"/>
                <c:pt idx="0">
                  <c:v>Singapore</c:v>
                </c:pt>
                <c:pt idx="1">
                  <c:v>Afghanistan</c:v>
                </c:pt>
                <c:pt idx="2">
                  <c:v>Netherlands Antilles</c:v>
                </c:pt>
                <c:pt idx="3">
                  <c:v>Albania</c:v>
                </c:pt>
                <c:pt idx="4">
                  <c:v>Algeria</c:v>
                </c:pt>
                <c:pt idx="5">
                  <c:v>Andorra</c:v>
                </c:pt>
                <c:pt idx="6">
                  <c:v>Angola</c:v>
                </c:pt>
                <c:pt idx="7">
                  <c:v>Antigua and Barbuda</c:v>
                </c:pt>
                <c:pt idx="8">
                  <c:v>Australasia</c:v>
                </c:pt>
                <c:pt idx="9">
                  <c:v>Argentina</c:v>
                </c:pt>
                <c:pt idx="10">
                  <c:v>Armenia</c:v>
                </c:pt>
                <c:pt idx="11">
                  <c:v>Aruba</c:v>
                </c:pt>
                <c:pt idx="12">
                  <c:v>American Samoa</c:v>
                </c:pt>
                <c:pt idx="13">
                  <c:v>Australia</c:v>
                </c:pt>
                <c:pt idx="14">
                  <c:v>Austria</c:v>
                </c:pt>
                <c:pt idx="15">
                  <c:v>Azerbaijan</c:v>
                </c:pt>
                <c:pt idx="16">
                  <c:v>Bahamas</c:v>
                </c:pt>
                <c:pt idx="17">
                  <c:v>Bangladesh</c:v>
                </c:pt>
                <c:pt idx="18">
                  <c:v>Barbados</c:v>
                </c:pt>
                <c:pt idx="19">
                  <c:v>Burundi</c:v>
                </c:pt>
                <c:pt idx="20">
                  <c:v>Belgium</c:v>
                </c:pt>
                <c:pt idx="21">
                  <c:v>Benin</c:v>
                </c:pt>
                <c:pt idx="22">
                  <c:v>Bermuda</c:v>
                </c:pt>
                <c:pt idx="23">
                  <c:v>Bhutan</c:v>
                </c:pt>
                <c:pt idx="24">
                  <c:v>Bosnia and Herzegovina</c:v>
                </c:pt>
                <c:pt idx="25">
                  <c:v>Belize</c:v>
                </c:pt>
                <c:pt idx="26">
                  <c:v>Belarus</c:v>
                </c:pt>
                <c:pt idx="27">
                  <c:v>Bohemia</c:v>
                </c:pt>
                <c:pt idx="28">
                  <c:v>Boliva</c:v>
                </c:pt>
                <c:pt idx="29">
                  <c:v>Botswana</c:v>
                </c:pt>
                <c:pt idx="30">
                  <c:v>Brazil</c:v>
                </c:pt>
                <c:pt idx="31">
                  <c:v>Bahrain</c:v>
                </c:pt>
                <c:pt idx="32">
                  <c:v>Brunei</c:v>
                </c:pt>
                <c:pt idx="33">
                  <c:v>Bulgaria</c:v>
                </c:pt>
                <c:pt idx="34">
                  <c:v>Burkina Faso</c:v>
                </c:pt>
                <c:pt idx="35">
                  <c:v>Central African Republic</c:v>
                </c:pt>
                <c:pt idx="36">
                  <c:v>Cambodia</c:v>
                </c:pt>
                <c:pt idx="37">
                  <c:v>Canada</c:v>
                </c:pt>
                <c:pt idx="38">
                  <c:v>Cayman Islands</c:v>
                </c:pt>
                <c:pt idx="39">
                  <c:v>Republic of Congo</c:v>
                </c:pt>
                <c:pt idx="40">
                  <c:v>Chad</c:v>
                </c:pt>
                <c:pt idx="41">
                  <c:v>Chile</c:v>
                </c:pt>
                <c:pt idx="42">
                  <c:v>China</c:v>
                </c:pt>
                <c:pt idx="43">
                  <c:v>Ivory Coast</c:v>
                </c:pt>
                <c:pt idx="44">
                  <c:v>Cameroon</c:v>
                </c:pt>
                <c:pt idx="45">
                  <c:v>Democratic Republic of the Congo</c:v>
                </c:pt>
                <c:pt idx="46">
                  <c:v>Cook Islands</c:v>
                </c:pt>
                <c:pt idx="47">
                  <c:v>Colombia</c:v>
                </c:pt>
                <c:pt idx="48">
                  <c:v>Comoros</c:v>
                </c:pt>
                <c:pt idx="49">
                  <c:v>Cape Verde</c:v>
                </c:pt>
                <c:pt idx="50">
                  <c:v>Costa Rica</c:v>
                </c:pt>
                <c:pt idx="51">
                  <c:v>Croatia</c:v>
                </c:pt>
                <c:pt idx="52">
                  <c:v>Crete</c:v>
                </c:pt>
                <c:pt idx="53">
                  <c:v>Cuba</c:v>
                </c:pt>
                <c:pt idx="54">
                  <c:v>Cyprus</c:v>
                </c:pt>
                <c:pt idx="55">
                  <c:v>Czech Republic</c:v>
                </c:pt>
                <c:pt idx="56">
                  <c:v>Denmark</c:v>
                </c:pt>
                <c:pt idx="57">
                  <c:v>Djibouti</c:v>
                </c:pt>
                <c:pt idx="58">
                  <c:v>Dominica</c:v>
                </c:pt>
                <c:pt idx="59">
                  <c:v>Dominican Republic</c:v>
                </c:pt>
                <c:pt idx="60">
                  <c:v>Ecuador</c:v>
                </c:pt>
                <c:pt idx="61">
                  <c:v>Egypt</c:v>
                </c:pt>
                <c:pt idx="62">
                  <c:v>Eritrea</c:v>
                </c:pt>
                <c:pt idx="63">
                  <c:v>El Salvador</c:v>
                </c:pt>
                <c:pt idx="64">
                  <c:v>Spain</c:v>
                </c:pt>
                <c:pt idx="65">
                  <c:v>Estonia</c:v>
                </c:pt>
                <c:pt idx="66">
                  <c:v>Ethiopia</c:v>
                </c:pt>
                <c:pt idx="67">
                  <c:v>Unified Team</c:v>
                </c:pt>
                <c:pt idx="68">
                  <c:v>Fiji</c:v>
                </c:pt>
                <c:pt idx="69">
                  <c:v>Finland</c:v>
                </c:pt>
                <c:pt idx="70">
                  <c:v>France</c:v>
                </c:pt>
                <c:pt idx="71">
                  <c:v>West Germany</c:v>
                </c:pt>
                <c:pt idx="72">
                  <c:v>Micronesia</c:v>
                </c:pt>
                <c:pt idx="73">
                  <c:v>Gabon</c:v>
                </c:pt>
                <c:pt idx="74">
                  <c:v>Gambia</c:v>
                </c:pt>
                <c:pt idx="75">
                  <c:v>UK</c:v>
                </c:pt>
                <c:pt idx="76">
                  <c:v>Guinea-Bissau</c:v>
                </c:pt>
                <c:pt idx="77">
                  <c:v>East Germany</c:v>
                </c:pt>
                <c:pt idx="78">
                  <c:v>Georgia</c:v>
                </c:pt>
                <c:pt idx="79">
                  <c:v>Equatorial Guinea</c:v>
                </c:pt>
                <c:pt idx="80">
                  <c:v>Germany</c:v>
                </c:pt>
                <c:pt idx="81">
                  <c:v>Ghana</c:v>
                </c:pt>
                <c:pt idx="82">
                  <c:v>Greece</c:v>
                </c:pt>
                <c:pt idx="83">
                  <c:v>Grenada</c:v>
                </c:pt>
                <c:pt idx="84">
                  <c:v>Guatemala</c:v>
                </c:pt>
                <c:pt idx="85">
                  <c:v>Guinea</c:v>
                </c:pt>
                <c:pt idx="86">
                  <c:v>Guam</c:v>
                </c:pt>
                <c:pt idx="87">
                  <c:v>Guyana</c:v>
                </c:pt>
                <c:pt idx="88">
                  <c:v>Haiti</c:v>
                </c:pt>
                <c:pt idx="89">
                  <c:v>Hong Kong</c:v>
                </c:pt>
                <c:pt idx="90">
                  <c:v>Honduras</c:v>
                </c:pt>
                <c:pt idx="91">
                  <c:v>Hungary</c:v>
                </c:pt>
                <c:pt idx="92">
                  <c:v>Indonesia</c:v>
                </c:pt>
                <c:pt idx="93">
                  <c:v>India</c:v>
                </c:pt>
                <c:pt idx="94">
                  <c:v>Individual Olympic Athletes</c:v>
                </c:pt>
                <c:pt idx="95">
                  <c:v>Iran</c:v>
                </c:pt>
                <c:pt idx="96">
                  <c:v>Ireland</c:v>
                </c:pt>
                <c:pt idx="97">
                  <c:v>Iraq</c:v>
                </c:pt>
                <c:pt idx="98">
                  <c:v>Iceland</c:v>
                </c:pt>
                <c:pt idx="99">
                  <c:v>Israel</c:v>
                </c:pt>
                <c:pt idx="100">
                  <c:v>Virgin Islands</c:v>
                </c:pt>
                <c:pt idx="101">
                  <c:v>Italy</c:v>
                </c:pt>
                <c:pt idx="102">
                  <c:v>Virgin Islands, British</c:v>
                </c:pt>
                <c:pt idx="103">
                  <c:v>Jamaica</c:v>
                </c:pt>
                <c:pt idx="104">
                  <c:v>Jordan</c:v>
                </c:pt>
                <c:pt idx="105">
                  <c:v>Japan</c:v>
                </c:pt>
                <c:pt idx="106">
                  <c:v>Kazakhstan</c:v>
                </c:pt>
                <c:pt idx="107">
                  <c:v>Kenya</c:v>
                </c:pt>
                <c:pt idx="108">
                  <c:v>Kyrgyzstan</c:v>
                </c:pt>
                <c:pt idx="109">
                  <c:v>Kiribati</c:v>
                </c:pt>
                <c:pt idx="110">
                  <c:v>South Korea</c:v>
                </c:pt>
                <c:pt idx="111">
                  <c:v>Kosovo</c:v>
                </c:pt>
                <c:pt idx="112">
                  <c:v>Saudi Arabia</c:v>
                </c:pt>
                <c:pt idx="113">
                  <c:v>Kuwait</c:v>
                </c:pt>
                <c:pt idx="114">
                  <c:v>Laos</c:v>
                </c:pt>
                <c:pt idx="115">
                  <c:v>Latvia</c:v>
                </c:pt>
                <c:pt idx="116">
                  <c:v>Libya</c:v>
                </c:pt>
                <c:pt idx="117">
                  <c:v>Liberia</c:v>
                </c:pt>
                <c:pt idx="118">
                  <c:v>Saint Lucia</c:v>
                </c:pt>
                <c:pt idx="119">
                  <c:v>Lesotho</c:v>
                </c:pt>
                <c:pt idx="120">
                  <c:v>Lebanon</c:v>
                </c:pt>
                <c:pt idx="121">
                  <c:v>Liechtenstein</c:v>
                </c:pt>
                <c:pt idx="122">
                  <c:v>Lithuania</c:v>
                </c:pt>
                <c:pt idx="123">
                  <c:v>Luxembourg</c:v>
                </c:pt>
                <c:pt idx="124">
                  <c:v>Madagascar</c:v>
                </c:pt>
                <c:pt idx="125">
                  <c:v>Malaya</c:v>
                </c:pt>
                <c:pt idx="126">
                  <c:v>Morocco</c:v>
                </c:pt>
                <c:pt idx="127">
                  <c:v>Malaysia</c:v>
                </c:pt>
                <c:pt idx="128">
                  <c:v>Malawi</c:v>
                </c:pt>
                <c:pt idx="129">
                  <c:v>Moldova</c:v>
                </c:pt>
                <c:pt idx="130">
                  <c:v>Maldives</c:v>
                </c:pt>
                <c:pt idx="131">
                  <c:v>Mexico</c:v>
                </c:pt>
                <c:pt idx="132">
                  <c:v>Mongolia</c:v>
                </c:pt>
                <c:pt idx="133">
                  <c:v>Marshall Islands</c:v>
                </c:pt>
                <c:pt idx="134">
                  <c:v>Macedonia</c:v>
                </c:pt>
                <c:pt idx="135">
                  <c:v>Mali</c:v>
                </c:pt>
                <c:pt idx="136">
                  <c:v>Malta</c:v>
                </c:pt>
                <c:pt idx="137">
                  <c:v>Montenegro</c:v>
                </c:pt>
                <c:pt idx="138">
                  <c:v>Monaco</c:v>
                </c:pt>
                <c:pt idx="139">
                  <c:v>Mozambique</c:v>
                </c:pt>
                <c:pt idx="140">
                  <c:v>Mauritius</c:v>
                </c:pt>
                <c:pt idx="141">
                  <c:v>Mauritania</c:v>
                </c:pt>
                <c:pt idx="142">
                  <c:v>Myanmar</c:v>
                </c:pt>
                <c:pt idx="143">
                  <c:v>Namibia</c:v>
                </c:pt>
                <c:pt idx="144">
                  <c:v>North Borneo</c:v>
                </c:pt>
                <c:pt idx="145">
                  <c:v>Nicaragua</c:v>
                </c:pt>
                <c:pt idx="146">
                  <c:v>Netherlands</c:v>
                </c:pt>
                <c:pt idx="147">
                  <c:v>Nepal</c:v>
                </c:pt>
                <c:pt idx="148">
                  <c:v>Newfoundland</c:v>
                </c:pt>
                <c:pt idx="149">
                  <c:v>Nigeria</c:v>
                </c:pt>
                <c:pt idx="150">
                  <c:v>Niger</c:v>
                </c:pt>
                <c:pt idx="151">
                  <c:v>Norway</c:v>
                </c:pt>
                <c:pt idx="152">
                  <c:v>Nauru</c:v>
                </c:pt>
                <c:pt idx="153">
                  <c:v>New Zealand</c:v>
                </c:pt>
                <c:pt idx="154">
                  <c:v>Oman</c:v>
                </c:pt>
                <c:pt idx="155">
                  <c:v>Pakistan</c:v>
                </c:pt>
                <c:pt idx="156">
                  <c:v>Panama</c:v>
                </c:pt>
                <c:pt idx="157">
                  <c:v>Paraguay</c:v>
                </c:pt>
                <c:pt idx="158">
                  <c:v>Peru</c:v>
                </c:pt>
                <c:pt idx="159">
                  <c:v>Philippines</c:v>
                </c:pt>
                <c:pt idx="160">
                  <c:v>Palestine</c:v>
                </c:pt>
                <c:pt idx="161">
                  <c:v>Palau</c:v>
                </c:pt>
                <c:pt idx="162">
                  <c:v>Papua New Guinea</c:v>
                </c:pt>
                <c:pt idx="163">
                  <c:v>Poland</c:v>
                </c:pt>
                <c:pt idx="164">
                  <c:v>Portugal</c:v>
                </c:pt>
                <c:pt idx="165">
                  <c:v>North Korea</c:v>
                </c:pt>
                <c:pt idx="166">
                  <c:v>Puerto Rico</c:v>
                </c:pt>
                <c:pt idx="167">
                  <c:v>Qatar</c:v>
                </c:pt>
                <c:pt idx="168">
                  <c:v>Zimbabwe (Rhodesia)</c:v>
                </c:pt>
                <c:pt idx="169">
                  <c:v>Refugee Olympic Team</c:v>
                </c:pt>
                <c:pt idx="170">
                  <c:v>Romania</c:v>
                </c:pt>
                <c:pt idx="171">
                  <c:v>South Africa</c:v>
                </c:pt>
                <c:pt idx="172">
                  <c:v>Russia</c:v>
                </c:pt>
                <c:pt idx="173">
                  <c:v>Rwanda</c:v>
                </c:pt>
                <c:pt idx="174">
                  <c:v>Saar</c:v>
                </c:pt>
                <c:pt idx="175">
                  <c:v>Samoa</c:v>
                </c:pt>
                <c:pt idx="176">
                  <c:v>Serbia and Montenegro</c:v>
                </c:pt>
                <c:pt idx="177">
                  <c:v>Senegal</c:v>
                </c:pt>
                <c:pt idx="178">
                  <c:v>Seychelles</c:v>
                </c:pt>
                <c:pt idx="179">
                  <c:v>Turks and Caicos Islands</c:v>
                </c:pt>
                <c:pt idx="180">
                  <c:v>Sierra Leone</c:v>
                </c:pt>
                <c:pt idx="181">
                  <c:v>Slovenia</c:v>
                </c:pt>
                <c:pt idx="182">
                  <c:v>San Marino</c:v>
                </c:pt>
                <c:pt idx="183">
                  <c:v>Solomon Islands</c:v>
                </c:pt>
                <c:pt idx="184">
                  <c:v>Somalia</c:v>
                </c:pt>
                <c:pt idx="185">
                  <c:v>Serbia</c:v>
                </c:pt>
                <c:pt idx="186">
                  <c:v>Sri Lanka</c:v>
                </c:pt>
                <c:pt idx="187">
                  <c:v>South Sudan</c:v>
                </c:pt>
                <c:pt idx="188">
                  <c:v>Sao Tome and Principe</c:v>
                </c:pt>
                <c:pt idx="189">
                  <c:v>Sudan</c:v>
                </c:pt>
                <c:pt idx="190">
                  <c:v>Switzerland</c:v>
                </c:pt>
                <c:pt idx="191">
                  <c:v>Suriname</c:v>
                </c:pt>
                <c:pt idx="192">
                  <c:v>Slovakia</c:v>
                </c:pt>
                <c:pt idx="193">
                  <c:v>Sweden</c:v>
                </c:pt>
                <c:pt idx="194">
                  <c:v>Swaziland</c:v>
                </c:pt>
                <c:pt idx="195">
                  <c:v>Syria</c:v>
                </c:pt>
                <c:pt idx="196">
                  <c:v>Tanzania</c:v>
                </c:pt>
                <c:pt idx="197">
                  <c:v>Czechoslovakia</c:v>
                </c:pt>
                <c:pt idx="198">
                  <c:v>Tonga</c:v>
                </c:pt>
                <c:pt idx="199">
                  <c:v>Thailand</c:v>
                </c:pt>
                <c:pt idx="200">
                  <c:v>Tajikistan</c:v>
                </c:pt>
                <c:pt idx="201">
                  <c:v>Turkmenistan</c:v>
                </c:pt>
                <c:pt idx="202">
                  <c:v>Timor-Leste</c:v>
                </c:pt>
                <c:pt idx="203">
                  <c:v>Togo</c:v>
                </c:pt>
                <c:pt idx="204">
                  <c:v>Taiwan</c:v>
                </c:pt>
                <c:pt idx="205">
                  <c:v>Trinidad and Tobago</c:v>
                </c:pt>
                <c:pt idx="206">
                  <c:v>Tunisia</c:v>
                </c:pt>
                <c:pt idx="207">
                  <c:v>Turkey</c:v>
                </c:pt>
                <c:pt idx="208">
                  <c:v>Tuvalu</c:v>
                </c:pt>
                <c:pt idx="209">
                  <c:v>United Arab Emirates</c:v>
                </c:pt>
                <c:pt idx="210">
                  <c:v>United Arab Republic</c:v>
                </c:pt>
                <c:pt idx="211">
                  <c:v>Uganda</c:v>
                </c:pt>
                <c:pt idx="212">
                  <c:v>Ukraine</c:v>
                </c:pt>
                <c:pt idx="213">
                  <c:v>Unknown</c:v>
                </c:pt>
                <c:pt idx="214">
                  <c:v>Soviet Union</c:v>
                </c:pt>
                <c:pt idx="215">
                  <c:v>Uruguay</c:v>
                </c:pt>
                <c:pt idx="216">
                  <c:v>USA</c:v>
                </c:pt>
                <c:pt idx="217">
                  <c:v>Uzbekistan</c:v>
                </c:pt>
                <c:pt idx="218">
                  <c:v>Vanuatu</c:v>
                </c:pt>
                <c:pt idx="219">
                  <c:v>Venezuela</c:v>
                </c:pt>
                <c:pt idx="220">
                  <c:v>Vietnam</c:v>
                </c:pt>
                <c:pt idx="221">
                  <c:v>Saint Vincent</c:v>
                </c:pt>
                <c:pt idx="222">
                  <c:v>Vietnam (pre)</c:v>
                </c:pt>
                <c:pt idx="223">
                  <c:v>West Indies Federation</c:v>
                </c:pt>
                <c:pt idx="224">
                  <c:v>North Yemen</c:v>
                </c:pt>
                <c:pt idx="225">
                  <c:v>Yemen</c:v>
                </c:pt>
                <c:pt idx="226">
                  <c:v>South Yemen</c:v>
                </c:pt>
                <c:pt idx="227">
                  <c:v>Yugoslavia</c:v>
                </c:pt>
                <c:pt idx="228">
                  <c:v>Zambia</c:v>
                </c:pt>
                <c:pt idx="229">
                  <c:v>Zimbabwe</c:v>
                </c:pt>
              </c:strCache>
            </c:strRef>
          </c:cat>
          <c:val>
            <c:numRef>
              <c:f>'[sports analysis Solution.xlsx]Question 1'!$C$29:$C$258</c:f>
              <c:numCache>
                <c:formatCode>General</c:formatCode>
                <c:ptCount val="230"/>
                <c:pt idx="0">
                  <c:v>2</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numCache>
            </c:numRef>
          </c:val>
          <c:smooth val="0"/>
          <c:extLst>
            <c:ext xmlns:c16="http://schemas.microsoft.com/office/drawing/2014/chart" uri="{C3380CC4-5D6E-409C-BE32-E72D297353CC}">
              <c16:uniqueId val="{00000000-B1FE-43AC-9886-1472601E8312}"/>
            </c:ext>
          </c:extLst>
        </c:ser>
        <c:dLbls>
          <c:showLegendKey val="0"/>
          <c:showVal val="0"/>
          <c:showCatName val="0"/>
          <c:showSerName val="0"/>
          <c:showPercent val="0"/>
          <c:showBubbleSize val="0"/>
        </c:dLbls>
        <c:smooth val="0"/>
        <c:axId val="998235567"/>
        <c:axId val="998235087"/>
      </c:lineChart>
      <c:catAx>
        <c:axId val="99823556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Region Name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98235087"/>
        <c:crosses val="autoZero"/>
        <c:auto val="1"/>
        <c:lblAlgn val="ctr"/>
        <c:lblOffset val="100"/>
        <c:noMultiLvlLbl val="0"/>
      </c:catAx>
      <c:valAx>
        <c:axId val="998235087"/>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982355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'[sports analysis Solution.xlsx]Question 12'!$D$27</c:f>
              <c:strCache>
                <c:ptCount val="1"/>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'[sports analysis Solution.xlsx]Question 12'!$C$28:$C$776</c:f>
              <c:strCache>
                <c:ptCount val="749"/>
                <c:pt idx="0">
                  <c:v>avg_height</c:v>
                </c:pt>
                <c:pt idx="1">
                  <c:v>180</c:v>
                </c:pt>
                <c:pt idx="2">
                  <c:v>180</c:v>
                </c:pt>
                <c:pt idx="3">
                  <c:v>180</c:v>
                </c:pt>
                <c:pt idx="4">
                  <c:v>180</c:v>
                </c:pt>
                <c:pt idx="5">
                  <c:v>180</c:v>
                </c:pt>
                <c:pt idx="6">
                  <c:v>180</c:v>
                </c:pt>
                <c:pt idx="7">
                  <c:v>170</c:v>
                </c:pt>
                <c:pt idx="8">
                  <c:v>170</c:v>
                </c:pt>
                <c:pt idx="9">
                  <c:v>172</c:v>
                </c:pt>
                <c:pt idx="10">
                  <c:v>172</c:v>
                </c:pt>
                <c:pt idx="11">
                  <c:v>180</c:v>
                </c:pt>
                <c:pt idx="12">
                  <c:v>175</c:v>
                </c:pt>
                <c:pt idx="13">
                  <c:v>175</c:v>
                </c:pt>
                <c:pt idx="14">
                  <c:v>175</c:v>
                </c:pt>
                <c:pt idx="15">
                  <c:v>180</c:v>
                </c:pt>
                <c:pt idx="16">
                  <c:v>175</c:v>
                </c:pt>
                <c:pt idx="17">
                  <c:v>175</c:v>
                </c:pt>
                <c:pt idx="18">
                  <c:v>175</c:v>
                </c:pt>
                <c:pt idx="19">
                  <c:v>175</c:v>
                </c:pt>
                <c:pt idx="20">
                  <c:v>175</c:v>
                </c:pt>
                <c:pt idx="21">
                  <c:v>176</c:v>
                </c:pt>
                <c:pt idx="22">
                  <c:v>176</c:v>
                </c:pt>
                <c:pt idx="23">
                  <c:v>176</c:v>
                </c:pt>
                <c:pt idx="24">
                  <c:v>175</c:v>
                </c:pt>
                <c:pt idx="25">
                  <c:v>176</c:v>
                </c:pt>
                <c:pt idx="26">
                  <c:v>176</c:v>
                </c:pt>
                <c:pt idx="27">
                  <c:v>175</c:v>
                </c:pt>
                <c:pt idx="28">
                  <c:v>175</c:v>
                </c:pt>
                <c:pt idx="29">
                  <c:v>175</c:v>
                </c:pt>
                <c:pt idx="30">
                  <c:v>180</c:v>
                </c:pt>
                <c:pt idx="31">
                  <c:v>175</c:v>
                </c:pt>
                <c:pt idx="32">
                  <c:v>175</c:v>
                </c:pt>
                <c:pt idx="33">
                  <c:v>175</c:v>
                </c:pt>
                <c:pt idx="34">
                  <c:v>175</c:v>
                </c:pt>
                <c:pt idx="35">
                  <c:v>175</c:v>
                </c:pt>
                <c:pt idx="36">
                  <c:v>175</c:v>
                </c:pt>
                <c:pt idx="37">
                  <c:v>176</c:v>
                </c:pt>
                <c:pt idx="38">
                  <c:v>176</c:v>
                </c:pt>
                <c:pt idx="39">
                  <c:v>175</c:v>
                </c:pt>
                <c:pt idx="40">
                  <c:v>171</c:v>
                </c:pt>
                <c:pt idx="41">
                  <c:v>171</c:v>
                </c:pt>
                <c:pt idx="42">
                  <c:v>171</c:v>
                </c:pt>
                <c:pt idx="43">
                  <c:v>171</c:v>
                </c:pt>
                <c:pt idx="44">
                  <c:v>174</c:v>
                </c:pt>
                <c:pt idx="45">
                  <c:v>180</c:v>
                </c:pt>
                <c:pt idx="46">
                  <c:v>174</c:v>
                </c:pt>
                <c:pt idx="47">
                  <c:v>174</c:v>
                </c:pt>
                <c:pt idx="48">
                  <c:v>174</c:v>
                </c:pt>
                <c:pt idx="49">
                  <c:v>174</c:v>
                </c:pt>
                <c:pt idx="50">
                  <c:v>174</c:v>
                </c:pt>
                <c:pt idx="51">
                  <c:v>174</c:v>
                </c:pt>
                <c:pt idx="52">
                  <c:v>174</c:v>
                </c:pt>
                <c:pt idx="53">
                  <c:v>174</c:v>
                </c:pt>
                <c:pt idx="54">
                  <c:v>174</c:v>
                </c:pt>
                <c:pt idx="55">
                  <c:v>174</c:v>
                </c:pt>
                <c:pt idx="56">
                  <c:v>174</c:v>
                </c:pt>
                <c:pt idx="57">
                  <c:v>174</c:v>
                </c:pt>
                <c:pt idx="58">
                  <c:v>180</c:v>
                </c:pt>
                <c:pt idx="59">
                  <c:v>180</c:v>
                </c:pt>
                <c:pt idx="60">
                  <c:v>174</c:v>
                </c:pt>
                <c:pt idx="61">
                  <c:v>174</c:v>
                </c:pt>
                <c:pt idx="62">
                  <c:v>174</c:v>
                </c:pt>
                <c:pt idx="63">
                  <c:v>180</c:v>
                </c:pt>
                <c:pt idx="64">
                  <c:v>173.3333</c:v>
                </c:pt>
                <c:pt idx="65">
                  <c:v>174</c:v>
                </c:pt>
                <c:pt idx="66">
                  <c:v>174</c:v>
                </c:pt>
                <c:pt idx="67">
                  <c:v>174</c:v>
                </c:pt>
                <c:pt idx="68">
                  <c:v>174</c:v>
                </c:pt>
                <c:pt idx="69">
                  <c:v>174</c:v>
                </c:pt>
                <c:pt idx="70">
                  <c:v>174</c:v>
                </c:pt>
                <c:pt idx="71">
                  <c:v>174</c:v>
                </c:pt>
                <c:pt idx="72">
                  <c:v>174</c:v>
                </c:pt>
                <c:pt idx="73">
                  <c:v>174</c:v>
                </c:pt>
                <c:pt idx="74">
                  <c:v>174</c:v>
                </c:pt>
                <c:pt idx="75">
                  <c:v>174</c:v>
                </c:pt>
                <c:pt idx="76">
                  <c:v>174</c:v>
                </c:pt>
                <c:pt idx="77">
                  <c:v>174</c:v>
                </c:pt>
                <c:pt idx="78">
                  <c:v>174</c:v>
                </c:pt>
                <c:pt idx="79">
                  <c:v>174</c:v>
                </c:pt>
                <c:pt idx="80">
                  <c:v>174</c:v>
                </c:pt>
                <c:pt idx="81">
                  <c:v>174</c:v>
                </c:pt>
                <c:pt idx="82">
                  <c:v>174</c:v>
                </c:pt>
                <c:pt idx="83">
                  <c:v>174</c:v>
                </c:pt>
                <c:pt idx="84">
                  <c:v>173.3333</c:v>
                </c:pt>
                <c:pt idx="85">
                  <c:v>174</c:v>
                </c:pt>
                <c:pt idx="86">
                  <c:v>174</c:v>
                </c:pt>
                <c:pt idx="87">
                  <c:v>174</c:v>
                </c:pt>
                <c:pt idx="88">
                  <c:v>174</c:v>
                </c:pt>
                <c:pt idx="89">
                  <c:v>174</c:v>
                </c:pt>
                <c:pt idx="90">
                  <c:v>174</c:v>
                </c:pt>
                <c:pt idx="91">
                  <c:v>174</c:v>
                </c:pt>
                <c:pt idx="92">
                  <c:v>174</c:v>
                </c:pt>
                <c:pt idx="93">
                  <c:v>174</c:v>
                </c:pt>
                <c:pt idx="94">
                  <c:v>174</c:v>
                </c:pt>
                <c:pt idx="95">
                  <c:v>174</c:v>
                </c:pt>
                <c:pt idx="96">
                  <c:v>174</c:v>
                </c:pt>
                <c:pt idx="97">
                  <c:v>174</c:v>
                </c:pt>
                <c:pt idx="98">
                  <c:v>174</c:v>
                </c:pt>
                <c:pt idx="99">
                  <c:v>174</c:v>
                </c:pt>
                <c:pt idx="100">
                  <c:v>174</c:v>
                </c:pt>
                <c:pt idx="101">
                  <c:v>174</c:v>
                </c:pt>
                <c:pt idx="102">
                  <c:v>174</c:v>
                </c:pt>
                <c:pt idx="103">
                  <c:v>174</c:v>
                </c:pt>
                <c:pt idx="104">
                  <c:v>174</c:v>
                </c:pt>
                <c:pt idx="105">
                  <c:v>174</c:v>
                </c:pt>
                <c:pt idx="106">
                  <c:v>174</c:v>
                </c:pt>
                <c:pt idx="107">
                  <c:v>174</c:v>
                </c:pt>
                <c:pt idx="108">
                  <c:v>174</c:v>
                </c:pt>
                <c:pt idx="109">
                  <c:v>174</c:v>
                </c:pt>
                <c:pt idx="110">
                  <c:v>174</c:v>
                </c:pt>
                <c:pt idx="111">
                  <c:v>174</c:v>
                </c:pt>
                <c:pt idx="112">
                  <c:v>174</c:v>
                </c:pt>
                <c:pt idx="113">
                  <c:v>174</c:v>
                </c:pt>
                <c:pt idx="114">
                  <c:v>174</c:v>
                </c:pt>
                <c:pt idx="115">
                  <c:v>174</c:v>
                </c:pt>
                <c:pt idx="116">
                  <c:v>174</c:v>
                </c:pt>
                <c:pt idx="117">
                  <c:v>174</c:v>
                </c:pt>
                <c:pt idx="118">
                  <c:v>177.3333</c:v>
                </c:pt>
                <c:pt idx="119">
                  <c:v>174</c:v>
                </c:pt>
                <c:pt idx="120">
                  <c:v>177.3333</c:v>
                </c:pt>
                <c:pt idx="121">
                  <c:v>174</c:v>
                </c:pt>
                <c:pt idx="122">
                  <c:v>174</c:v>
                </c:pt>
                <c:pt idx="123">
                  <c:v>174</c:v>
                </c:pt>
                <c:pt idx="124">
                  <c:v>174</c:v>
                </c:pt>
                <c:pt idx="125">
                  <c:v>174</c:v>
                </c:pt>
                <c:pt idx="126">
                  <c:v>174</c:v>
                </c:pt>
                <c:pt idx="127">
                  <c:v>174</c:v>
                </c:pt>
                <c:pt idx="128">
                  <c:v>174</c:v>
                </c:pt>
                <c:pt idx="129">
                  <c:v>174</c:v>
                </c:pt>
                <c:pt idx="130">
                  <c:v>174</c:v>
                </c:pt>
                <c:pt idx="131">
                  <c:v>174</c:v>
                </c:pt>
                <c:pt idx="132">
                  <c:v>174</c:v>
                </c:pt>
                <c:pt idx="133">
                  <c:v>174</c:v>
                </c:pt>
                <c:pt idx="134">
                  <c:v>174</c:v>
                </c:pt>
                <c:pt idx="135">
                  <c:v>174</c:v>
                </c:pt>
                <c:pt idx="136">
                  <c:v>174</c:v>
                </c:pt>
                <c:pt idx="137">
                  <c:v>174</c:v>
                </c:pt>
                <c:pt idx="138">
                  <c:v>174</c:v>
                </c:pt>
                <c:pt idx="139">
                  <c:v>174</c:v>
                </c:pt>
                <c:pt idx="140">
                  <c:v>170.6667</c:v>
                </c:pt>
                <c:pt idx="141">
                  <c:v>176</c:v>
                </c:pt>
                <c:pt idx="142">
                  <c:v>175.5</c:v>
                </c:pt>
                <c:pt idx="143">
                  <c:v>175.5</c:v>
                </c:pt>
                <c:pt idx="144">
                  <c:v>175.5</c:v>
                </c:pt>
                <c:pt idx="145">
                  <c:v>175.5</c:v>
                </c:pt>
                <c:pt idx="146">
                  <c:v>175.5</c:v>
                </c:pt>
                <c:pt idx="147">
                  <c:v>173.5</c:v>
                </c:pt>
                <c:pt idx="148">
                  <c:v>173</c:v>
                </c:pt>
                <c:pt idx="149">
                  <c:v>173.5</c:v>
                </c:pt>
                <c:pt idx="150">
                  <c:v>173.5</c:v>
                </c:pt>
                <c:pt idx="151">
                  <c:v>170</c:v>
                </c:pt>
                <c:pt idx="152">
                  <c:v>174.4</c:v>
                </c:pt>
                <c:pt idx="153">
                  <c:v>174.4</c:v>
                </c:pt>
                <c:pt idx="154">
                  <c:v>176.4</c:v>
                </c:pt>
                <c:pt idx="155">
                  <c:v>176</c:v>
                </c:pt>
                <c:pt idx="156">
                  <c:v>175.2</c:v>
                </c:pt>
                <c:pt idx="157">
                  <c:v>172.8</c:v>
                </c:pt>
                <c:pt idx="158">
                  <c:v>174</c:v>
                </c:pt>
                <c:pt idx="159">
                  <c:v>174</c:v>
                </c:pt>
                <c:pt idx="160">
                  <c:v>174</c:v>
                </c:pt>
                <c:pt idx="161">
                  <c:v>174</c:v>
                </c:pt>
                <c:pt idx="162">
                  <c:v>174</c:v>
                </c:pt>
                <c:pt idx="163">
                  <c:v>174</c:v>
                </c:pt>
                <c:pt idx="164">
                  <c:v>174</c:v>
                </c:pt>
                <c:pt idx="165">
                  <c:v>174</c:v>
                </c:pt>
                <c:pt idx="166">
                  <c:v>174</c:v>
                </c:pt>
                <c:pt idx="167">
                  <c:v>174</c:v>
                </c:pt>
                <c:pt idx="168">
                  <c:v>173.6667</c:v>
                </c:pt>
                <c:pt idx="169">
                  <c:v>174</c:v>
                </c:pt>
                <c:pt idx="170">
                  <c:v>174</c:v>
                </c:pt>
                <c:pt idx="171">
                  <c:v>174</c:v>
                </c:pt>
                <c:pt idx="172">
                  <c:v>174</c:v>
                </c:pt>
                <c:pt idx="173">
                  <c:v>174</c:v>
                </c:pt>
                <c:pt idx="174">
                  <c:v>174</c:v>
                </c:pt>
                <c:pt idx="175">
                  <c:v>174</c:v>
                </c:pt>
                <c:pt idx="176">
                  <c:v>174</c:v>
                </c:pt>
                <c:pt idx="177">
                  <c:v>174</c:v>
                </c:pt>
                <c:pt idx="178">
                  <c:v>174</c:v>
                </c:pt>
                <c:pt idx="179">
                  <c:v>173.6667</c:v>
                </c:pt>
                <c:pt idx="180">
                  <c:v>174</c:v>
                </c:pt>
                <c:pt idx="181">
                  <c:v>174</c:v>
                </c:pt>
                <c:pt idx="182">
                  <c:v>174</c:v>
                </c:pt>
                <c:pt idx="183">
                  <c:v>174</c:v>
                </c:pt>
                <c:pt idx="184">
                  <c:v>174</c:v>
                </c:pt>
                <c:pt idx="185">
                  <c:v>174</c:v>
                </c:pt>
                <c:pt idx="186">
                  <c:v>174</c:v>
                </c:pt>
                <c:pt idx="187">
                  <c:v>174</c:v>
                </c:pt>
                <c:pt idx="188">
                  <c:v>174</c:v>
                </c:pt>
                <c:pt idx="189">
                  <c:v>174</c:v>
                </c:pt>
                <c:pt idx="190">
                  <c:v>174</c:v>
                </c:pt>
                <c:pt idx="191">
                  <c:v>174</c:v>
                </c:pt>
                <c:pt idx="192">
                  <c:v>174</c:v>
                </c:pt>
                <c:pt idx="193">
                  <c:v>174</c:v>
                </c:pt>
                <c:pt idx="194">
                  <c:v>174</c:v>
                </c:pt>
                <c:pt idx="195">
                  <c:v>174</c:v>
                </c:pt>
                <c:pt idx="196">
                  <c:v>174</c:v>
                </c:pt>
                <c:pt idx="197">
                  <c:v>174</c:v>
                </c:pt>
                <c:pt idx="198">
                  <c:v>174</c:v>
                </c:pt>
                <c:pt idx="199">
                  <c:v>174</c:v>
                </c:pt>
                <c:pt idx="200">
                  <c:v>172.6667</c:v>
                </c:pt>
                <c:pt idx="201">
                  <c:v>172.2857</c:v>
                </c:pt>
                <c:pt idx="202">
                  <c:v>173.7143</c:v>
                </c:pt>
                <c:pt idx="203">
                  <c:v>173.7143</c:v>
                </c:pt>
                <c:pt idx="204">
                  <c:v>173.7143</c:v>
                </c:pt>
                <c:pt idx="205">
                  <c:v>174.5</c:v>
                </c:pt>
                <c:pt idx="206">
                  <c:v>174.25</c:v>
                </c:pt>
                <c:pt idx="207">
                  <c:v>175</c:v>
                </c:pt>
                <c:pt idx="208">
                  <c:v>173.5</c:v>
                </c:pt>
                <c:pt idx="209">
                  <c:v>177</c:v>
                </c:pt>
                <c:pt idx="210">
                  <c:v>173.5</c:v>
                </c:pt>
                <c:pt idx="211">
                  <c:v>174.5</c:v>
                </c:pt>
                <c:pt idx="212">
                  <c:v>174.5</c:v>
                </c:pt>
                <c:pt idx="213">
                  <c:v>173.5</c:v>
                </c:pt>
                <c:pt idx="214">
                  <c:v>174</c:v>
                </c:pt>
                <c:pt idx="215">
                  <c:v>174</c:v>
                </c:pt>
                <c:pt idx="216">
                  <c:v>174</c:v>
                </c:pt>
                <c:pt idx="217">
                  <c:v>174</c:v>
                </c:pt>
                <c:pt idx="218">
                  <c:v>174</c:v>
                </c:pt>
                <c:pt idx="219">
                  <c:v>180</c:v>
                </c:pt>
                <c:pt idx="220">
                  <c:v>174</c:v>
                </c:pt>
                <c:pt idx="221">
                  <c:v>175.1111</c:v>
                </c:pt>
                <c:pt idx="222">
                  <c:v>174</c:v>
                </c:pt>
                <c:pt idx="223">
                  <c:v>175.5556</c:v>
                </c:pt>
                <c:pt idx="224">
                  <c:v>174</c:v>
                </c:pt>
                <c:pt idx="225">
                  <c:v>175.5556</c:v>
                </c:pt>
                <c:pt idx="226">
                  <c:v>173.1111</c:v>
                </c:pt>
                <c:pt idx="227">
                  <c:v>174</c:v>
                </c:pt>
                <c:pt idx="228">
                  <c:v>174</c:v>
                </c:pt>
                <c:pt idx="229">
                  <c:v>174</c:v>
                </c:pt>
                <c:pt idx="230">
                  <c:v>174</c:v>
                </c:pt>
                <c:pt idx="231">
                  <c:v>174</c:v>
                </c:pt>
                <c:pt idx="232">
                  <c:v>174</c:v>
                </c:pt>
                <c:pt idx="233">
                  <c:v>174</c:v>
                </c:pt>
                <c:pt idx="234">
                  <c:v>174</c:v>
                </c:pt>
                <c:pt idx="235">
                  <c:v>174</c:v>
                </c:pt>
                <c:pt idx="236">
                  <c:v>174</c:v>
                </c:pt>
                <c:pt idx="237">
                  <c:v>174</c:v>
                </c:pt>
                <c:pt idx="238">
                  <c:v>174</c:v>
                </c:pt>
                <c:pt idx="239">
                  <c:v>172.8889</c:v>
                </c:pt>
                <c:pt idx="240">
                  <c:v>174</c:v>
                </c:pt>
                <c:pt idx="241">
                  <c:v>175.1111</c:v>
                </c:pt>
                <c:pt idx="242">
                  <c:v>176</c:v>
                </c:pt>
                <c:pt idx="243">
                  <c:v>179.2</c:v>
                </c:pt>
                <c:pt idx="244">
                  <c:v>173.6</c:v>
                </c:pt>
                <c:pt idx="245">
                  <c:v>174.6</c:v>
                </c:pt>
                <c:pt idx="246">
                  <c:v>173.8</c:v>
                </c:pt>
                <c:pt idx="247">
                  <c:v>173.8</c:v>
                </c:pt>
                <c:pt idx="248">
                  <c:v>175</c:v>
                </c:pt>
                <c:pt idx="249">
                  <c:v>173.8</c:v>
                </c:pt>
                <c:pt idx="250">
                  <c:v>174.6</c:v>
                </c:pt>
                <c:pt idx="251">
                  <c:v>174.6</c:v>
                </c:pt>
                <c:pt idx="252">
                  <c:v>173.4</c:v>
                </c:pt>
                <c:pt idx="253">
                  <c:v>174.3636</c:v>
                </c:pt>
                <c:pt idx="254">
                  <c:v>174.1818</c:v>
                </c:pt>
                <c:pt idx="255">
                  <c:v>174.3636</c:v>
                </c:pt>
                <c:pt idx="256">
                  <c:v>174.7273</c:v>
                </c:pt>
                <c:pt idx="257">
                  <c:v>173.4545</c:v>
                </c:pt>
                <c:pt idx="258">
                  <c:v>173.8182</c:v>
                </c:pt>
                <c:pt idx="259">
                  <c:v>174</c:v>
                </c:pt>
                <c:pt idx="260">
                  <c:v>174</c:v>
                </c:pt>
                <c:pt idx="261">
                  <c:v>174</c:v>
                </c:pt>
                <c:pt idx="262">
                  <c:v>174</c:v>
                </c:pt>
                <c:pt idx="263">
                  <c:v>174</c:v>
                </c:pt>
                <c:pt idx="264">
                  <c:v>174</c:v>
                </c:pt>
                <c:pt idx="265">
                  <c:v>174</c:v>
                </c:pt>
                <c:pt idx="266">
                  <c:v>174</c:v>
                </c:pt>
                <c:pt idx="267">
                  <c:v>174</c:v>
                </c:pt>
                <c:pt idx="268">
                  <c:v>174</c:v>
                </c:pt>
                <c:pt idx="269">
                  <c:v>174</c:v>
                </c:pt>
                <c:pt idx="270">
                  <c:v>174</c:v>
                </c:pt>
                <c:pt idx="271">
                  <c:v>174</c:v>
                </c:pt>
                <c:pt idx="272">
                  <c:v>174</c:v>
                </c:pt>
                <c:pt idx="273">
                  <c:v>174</c:v>
                </c:pt>
                <c:pt idx="274">
                  <c:v>174</c:v>
                </c:pt>
                <c:pt idx="275">
                  <c:v>174</c:v>
                </c:pt>
                <c:pt idx="276">
                  <c:v>174</c:v>
                </c:pt>
                <c:pt idx="277">
                  <c:v>174</c:v>
                </c:pt>
                <c:pt idx="278">
                  <c:v>174</c:v>
                </c:pt>
                <c:pt idx="279">
                  <c:v>173.3333</c:v>
                </c:pt>
                <c:pt idx="280">
                  <c:v>173.3333</c:v>
                </c:pt>
                <c:pt idx="281">
                  <c:v>174</c:v>
                </c:pt>
                <c:pt idx="282">
                  <c:v>174</c:v>
                </c:pt>
                <c:pt idx="283">
                  <c:v>174</c:v>
                </c:pt>
                <c:pt idx="284">
                  <c:v>174</c:v>
                </c:pt>
                <c:pt idx="285">
                  <c:v>174</c:v>
                </c:pt>
                <c:pt idx="286">
                  <c:v>174</c:v>
                </c:pt>
                <c:pt idx="287">
                  <c:v>174</c:v>
                </c:pt>
                <c:pt idx="288">
                  <c:v>174</c:v>
                </c:pt>
                <c:pt idx="289">
                  <c:v>174</c:v>
                </c:pt>
                <c:pt idx="290">
                  <c:v>174</c:v>
                </c:pt>
                <c:pt idx="291">
                  <c:v>174</c:v>
                </c:pt>
                <c:pt idx="292">
                  <c:v>174</c:v>
                </c:pt>
                <c:pt idx="293">
                  <c:v>174</c:v>
                </c:pt>
                <c:pt idx="294">
                  <c:v>174</c:v>
                </c:pt>
                <c:pt idx="295">
                  <c:v>173.8462</c:v>
                </c:pt>
                <c:pt idx="296">
                  <c:v>174.1429</c:v>
                </c:pt>
                <c:pt idx="297">
                  <c:v>174</c:v>
                </c:pt>
                <c:pt idx="298">
                  <c:v>174</c:v>
                </c:pt>
                <c:pt idx="299">
                  <c:v>174</c:v>
                </c:pt>
                <c:pt idx="300">
                  <c:v>174</c:v>
                </c:pt>
                <c:pt idx="301">
                  <c:v>173.6</c:v>
                </c:pt>
                <c:pt idx="302">
                  <c:v>174</c:v>
                </c:pt>
                <c:pt idx="303">
                  <c:v>174</c:v>
                </c:pt>
                <c:pt idx="304">
                  <c:v>174</c:v>
                </c:pt>
                <c:pt idx="305">
                  <c:v>174</c:v>
                </c:pt>
                <c:pt idx="306">
                  <c:v>173.6</c:v>
                </c:pt>
                <c:pt idx="307">
                  <c:v>174</c:v>
                </c:pt>
                <c:pt idx="308">
                  <c:v>174</c:v>
                </c:pt>
                <c:pt idx="309">
                  <c:v>174</c:v>
                </c:pt>
                <c:pt idx="310">
                  <c:v>174</c:v>
                </c:pt>
                <c:pt idx="311">
                  <c:v>174</c:v>
                </c:pt>
                <c:pt idx="312">
                  <c:v>174</c:v>
                </c:pt>
                <c:pt idx="313">
                  <c:v>174</c:v>
                </c:pt>
                <c:pt idx="314">
                  <c:v>173.6</c:v>
                </c:pt>
                <c:pt idx="315">
                  <c:v>174</c:v>
                </c:pt>
                <c:pt idx="316">
                  <c:v>174</c:v>
                </c:pt>
                <c:pt idx="317">
                  <c:v>174</c:v>
                </c:pt>
                <c:pt idx="318">
                  <c:v>174</c:v>
                </c:pt>
                <c:pt idx="319">
                  <c:v>174</c:v>
                </c:pt>
                <c:pt idx="320">
                  <c:v>174</c:v>
                </c:pt>
                <c:pt idx="321">
                  <c:v>174</c:v>
                </c:pt>
                <c:pt idx="322">
                  <c:v>174</c:v>
                </c:pt>
                <c:pt idx="323">
                  <c:v>174</c:v>
                </c:pt>
                <c:pt idx="324">
                  <c:v>174</c:v>
                </c:pt>
                <c:pt idx="325">
                  <c:v>174</c:v>
                </c:pt>
                <c:pt idx="326">
                  <c:v>174</c:v>
                </c:pt>
                <c:pt idx="327">
                  <c:v>174</c:v>
                </c:pt>
                <c:pt idx="328">
                  <c:v>174</c:v>
                </c:pt>
                <c:pt idx="329">
                  <c:v>174</c:v>
                </c:pt>
                <c:pt idx="330">
                  <c:v>174</c:v>
                </c:pt>
                <c:pt idx="331">
                  <c:v>173.6</c:v>
                </c:pt>
                <c:pt idx="332">
                  <c:v>174.375</c:v>
                </c:pt>
                <c:pt idx="333">
                  <c:v>174.375</c:v>
                </c:pt>
                <c:pt idx="334">
                  <c:v>180</c:v>
                </c:pt>
                <c:pt idx="335">
                  <c:v>173.875</c:v>
                </c:pt>
                <c:pt idx="336">
                  <c:v>173.25</c:v>
                </c:pt>
                <c:pt idx="337">
                  <c:v>173.5</c:v>
                </c:pt>
                <c:pt idx="338">
                  <c:v>174.1176</c:v>
                </c:pt>
                <c:pt idx="339">
                  <c:v>173.6471</c:v>
                </c:pt>
                <c:pt idx="340">
                  <c:v>174</c:v>
                </c:pt>
                <c:pt idx="341">
                  <c:v>173.6667</c:v>
                </c:pt>
                <c:pt idx="342">
                  <c:v>173.6667</c:v>
                </c:pt>
                <c:pt idx="343">
                  <c:v>174</c:v>
                </c:pt>
                <c:pt idx="344">
                  <c:v>173.6667</c:v>
                </c:pt>
                <c:pt idx="345">
                  <c:v>174</c:v>
                </c:pt>
                <c:pt idx="346">
                  <c:v>174</c:v>
                </c:pt>
                <c:pt idx="347">
                  <c:v>174</c:v>
                </c:pt>
                <c:pt idx="348">
                  <c:v>174</c:v>
                </c:pt>
                <c:pt idx="349">
                  <c:v>174</c:v>
                </c:pt>
                <c:pt idx="350">
                  <c:v>174</c:v>
                </c:pt>
                <c:pt idx="351">
                  <c:v>176.1111</c:v>
                </c:pt>
                <c:pt idx="352">
                  <c:v>173.6667</c:v>
                </c:pt>
                <c:pt idx="353">
                  <c:v>174</c:v>
                </c:pt>
                <c:pt idx="354">
                  <c:v>174</c:v>
                </c:pt>
                <c:pt idx="355">
                  <c:v>174</c:v>
                </c:pt>
                <c:pt idx="356">
                  <c:v>174</c:v>
                </c:pt>
                <c:pt idx="357">
                  <c:v>174</c:v>
                </c:pt>
                <c:pt idx="358">
                  <c:v>174</c:v>
                </c:pt>
                <c:pt idx="359">
                  <c:v>173.6667</c:v>
                </c:pt>
                <c:pt idx="360">
                  <c:v>174</c:v>
                </c:pt>
                <c:pt idx="361">
                  <c:v>174</c:v>
                </c:pt>
                <c:pt idx="362">
                  <c:v>174</c:v>
                </c:pt>
                <c:pt idx="363">
                  <c:v>174</c:v>
                </c:pt>
                <c:pt idx="364">
                  <c:v>174</c:v>
                </c:pt>
                <c:pt idx="365">
                  <c:v>174</c:v>
                </c:pt>
                <c:pt idx="366">
                  <c:v>173.6667</c:v>
                </c:pt>
                <c:pt idx="367">
                  <c:v>173.6667</c:v>
                </c:pt>
                <c:pt idx="368">
                  <c:v>173.6667</c:v>
                </c:pt>
                <c:pt idx="369">
                  <c:v>174.5263</c:v>
                </c:pt>
                <c:pt idx="370">
                  <c:v>173.5</c:v>
                </c:pt>
                <c:pt idx="371">
                  <c:v>173.5</c:v>
                </c:pt>
                <c:pt idx="372">
                  <c:v>174</c:v>
                </c:pt>
                <c:pt idx="373">
                  <c:v>174</c:v>
                </c:pt>
                <c:pt idx="374">
                  <c:v>174</c:v>
                </c:pt>
                <c:pt idx="375">
                  <c:v>174</c:v>
                </c:pt>
                <c:pt idx="376">
                  <c:v>174</c:v>
                </c:pt>
                <c:pt idx="377">
                  <c:v>174</c:v>
                </c:pt>
                <c:pt idx="378">
                  <c:v>174</c:v>
                </c:pt>
                <c:pt idx="379">
                  <c:v>174</c:v>
                </c:pt>
                <c:pt idx="380">
                  <c:v>174</c:v>
                </c:pt>
                <c:pt idx="381">
                  <c:v>174</c:v>
                </c:pt>
                <c:pt idx="382">
                  <c:v>174</c:v>
                </c:pt>
                <c:pt idx="383">
                  <c:v>174</c:v>
                </c:pt>
                <c:pt idx="384">
                  <c:v>174</c:v>
                </c:pt>
                <c:pt idx="385">
                  <c:v>174</c:v>
                </c:pt>
                <c:pt idx="386">
                  <c:v>174</c:v>
                </c:pt>
                <c:pt idx="387">
                  <c:v>173.9091</c:v>
                </c:pt>
                <c:pt idx="388">
                  <c:v>173.9091</c:v>
                </c:pt>
                <c:pt idx="389">
                  <c:v>174.087</c:v>
                </c:pt>
                <c:pt idx="390">
                  <c:v>174.1739</c:v>
                </c:pt>
                <c:pt idx="391">
                  <c:v>173.7391</c:v>
                </c:pt>
                <c:pt idx="392">
                  <c:v>173.7391</c:v>
                </c:pt>
                <c:pt idx="393">
                  <c:v>174.1739</c:v>
                </c:pt>
                <c:pt idx="394">
                  <c:v>174</c:v>
                </c:pt>
                <c:pt idx="395">
                  <c:v>174</c:v>
                </c:pt>
                <c:pt idx="396">
                  <c:v>174</c:v>
                </c:pt>
                <c:pt idx="397">
                  <c:v>174</c:v>
                </c:pt>
                <c:pt idx="398">
                  <c:v>174</c:v>
                </c:pt>
                <c:pt idx="399">
                  <c:v>174</c:v>
                </c:pt>
                <c:pt idx="400">
                  <c:v>174</c:v>
                </c:pt>
                <c:pt idx="401">
                  <c:v>174</c:v>
                </c:pt>
                <c:pt idx="402">
                  <c:v>174</c:v>
                </c:pt>
                <c:pt idx="403">
                  <c:v>174</c:v>
                </c:pt>
                <c:pt idx="404">
                  <c:v>174</c:v>
                </c:pt>
                <c:pt idx="405">
                  <c:v>174</c:v>
                </c:pt>
                <c:pt idx="406">
                  <c:v>174</c:v>
                </c:pt>
                <c:pt idx="407">
                  <c:v>174</c:v>
                </c:pt>
                <c:pt idx="408">
                  <c:v>174.4167</c:v>
                </c:pt>
                <c:pt idx="409">
                  <c:v>174</c:v>
                </c:pt>
                <c:pt idx="410">
                  <c:v>174</c:v>
                </c:pt>
                <c:pt idx="411">
                  <c:v>173.92</c:v>
                </c:pt>
                <c:pt idx="412">
                  <c:v>173.92</c:v>
                </c:pt>
                <c:pt idx="413">
                  <c:v>173.84</c:v>
                </c:pt>
                <c:pt idx="414">
                  <c:v>174.1538</c:v>
                </c:pt>
                <c:pt idx="415">
                  <c:v>174.3846</c:v>
                </c:pt>
                <c:pt idx="416">
                  <c:v>174</c:v>
                </c:pt>
                <c:pt idx="417">
                  <c:v>174</c:v>
                </c:pt>
                <c:pt idx="418">
                  <c:v>174</c:v>
                </c:pt>
                <c:pt idx="419">
                  <c:v>174</c:v>
                </c:pt>
                <c:pt idx="420">
                  <c:v>174</c:v>
                </c:pt>
                <c:pt idx="421">
                  <c:v>174</c:v>
                </c:pt>
                <c:pt idx="422">
                  <c:v>174</c:v>
                </c:pt>
                <c:pt idx="423">
                  <c:v>174</c:v>
                </c:pt>
                <c:pt idx="424">
                  <c:v>174</c:v>
                </c:pt>
                <c:pt idx="425">
                  <c:v>174</c:v>
                </c:pt>
                <c:pt idx="426">
                  <c:v>174</c:v>
                </c:pt>
                <c:pt idx="427">
                  <c:v>174</c:v>
                </c:pt>
                <c:pt idx="428">
                  <c:v>174</c:v>
                </c:pt>
                <c:pt idx="429">
                  <c:v>174</c:v>
                </c:pt>
                <c:pt idx="430">
                  <c:v>173.5</c:v>
                </c:pt>
                <c:pt idx="431">
                  <c:v>173.5</c:v>
                </c:pt>
                <c:pt idx="432">
                  <c:v>173.5</c:v>
                </c:pt>
                <c:pt idx="433">
                  <c:v>173.5</c:v>
                </c:pt>
                <c:pt idx="434">
                  <c:v>173.5</c:v>
                </c:pt>
                <c:pt idx="435">
                  <c:v>173.5</c:v>
                </c:pt>
                <c:pt idx="436">
                  <c:v>173.5</c:v>
                </c:pt>
                <c:pt idx="437">
                  <c:v>174.069</c:v>
                </c:pt>
                <c:pt idx="438">
                  <c:v>173.7931</c:v>
                </c:pt>
                <c:pt idx="439">
                  <c:v>173.8621</c:v>
                </c:pt>
                <c:pt idx="440">
                  <c:v>174</c:v>
                </c:pt>
                <c:pt idx="441">
                  <c:v>174</c:v>
                </c:pt>
                <c:pt idx="442">
                  <c:v>174</c:v>
                </c:pt>
                <c:pt idx="443">
                  <c:v>174</c:v>
                </c:pt>
                <c:pt idx="444">
                  <c:v>174</c:v>
                </c:pt>
                <c:pt idx="445">
                  <c:v>174</c:v>
                </c:pt>
                <c:pt idx="446">
                  <c:v>174</c:v>
                </c:pt>
                <c:pt idx="447">
                  <c:v>174</c:v>
                </c:pt>
                <c:pt idx="448">
                  <c:v>173.875</c:v>
                </c:pt>
                <c:pt idx="449">
                  <c:v>173.875</c:v>
                </c:pt>
                <c:pt idx="450">
                  <c:v>174</c:v>
                </c:pt>
                <c:pt idx="451">
                  <c:v>174</c:v>
                </c:pt>
                <c:pt idx="452">
                  <c:v>174</c:v>
                </c:pt>
                <c:pt idx="453">
                  <c:v>173.9412</c:v>
                </c:pt>
                <c:pt idx="454">
                  <c:v>176.7647</c:v>
                </c:pt>
                <c:pt idx="455">
                  <c:v>173.6471</c:v>
                </c:pt>
                <c:pt idx="456">
                  <c:v>173.8286</c:v>
                </c:pt>
                <c:pt idx="457">
                  <c:v>174</c:v>
                </c:pt>
                <c:pt idx="458">
                  <c:v>174</c:v>
                </c:pt>
                <c:pt idx="459">
                  <c:v>174</c:v>
                </c:pt>
                <c:pt idx="460">
                  <c:v>174</c:v>
                </c:pt>
                <c:pt idx="461">
                  <c:v>173.5</c:v>
                </c:pt>
                <c:pt idx="462">
                  <c:v>174</c:v>
                </c:pt>
                <c:pt idx="463">
                  <c:v>174</c:v>
                </c:pt>
                <c:pt idx="464">
                  <c:v>174</c:v>
                </c:pt>
                <c:pt idx="465">
                  <c:v>174</c:v>
                </c:pt>
                <c:pt idx="466">
                  <c:v>174</c:v>
                </c:pt>
                <c:pt idx="467">
                  <c:v>176.3889</c:v>
                </c:pt>
                <c:pt idx="468">
                  <c:v>174</c:v>
                </c:pt>
                <c:pt idx="469">
                  <c:v>174</c:v>
                </c:pt>
                <c:pt idx="470">
                  <c:v>174</c:v>
                </c:pt>
                <c:pt idx="471">
                  <c:v>174</c:v>
                </c:pt>
                <c:pt idx="472">
                  <c:v>174.2162</c:v>
                </c:pt>
                <c:pt idx="473">
                  <c:v>174.1622</c:v>
                </c:pt>
                <c:pt idx="474">
                  <c:v>174.1622</c:v>
                </c:pt>
                <c:pt idx="475">
                  <c:v>174.1622</c:v>
                </c:pt>
                <c:pt idx="476">
                  <c:v>173.9459</c:v>
                </c:pt>
                <c:pt idx="477">
                  <c:v>174.1053</c:v>
                </c:pt>
                <c:pt idx="478">
                  <c:v>174.1053</c:v>
                </c:pt>
                <c:pt idx="479">
                  <c:v>173.8421</c:v>
                </c:pt>
                <c:pt idx="480">
                  <c:v>174.1026</c:v>
                </c:pt>
                <c:pt idx="481">
                  <c:v>174</c:v>
                </c:pt>
                <c:pt idx="482">
                  <c:v>174</c:v>
                </c:pt>
                <c:pt idx="483">
                  <c:v>174</c:v>
                </c:pt>
                <c:pt idx="484">
                  <c:v>174</c:v>
                </c:pt>
                <c:pt idx="485">
                  <c:v>173.8462</c:v>
                </c:pt>
                <c:pt idx="486">
                  <c:v>174</c:v>
                </c:pt>
                <c:pt idx="487">
                  <c:v>173.8462</c:v>
                </c:pt>
                <c:pt idx="488">
                  <c:v>173.95</c:v>
                </c:pt>
                <c:pt idx="489">
                  <c:v>173.8</c:v>
                </c:pt>
                <c:pt idx="490">
                  <c:v>173.5</c:v>
                </c:pt>
                <c:pt idx="491">
                  <c:v>173.5</c:v>
                </c:pt>
                <c:pt idx="492">
                  <c:v>174.0488</c:v>
                </c:pt>
                <c:pt idx="493">
                  <c:v>174</c:v>
                </c:pt>
                <c:pt idx="494">
                  <c:v>174</c:v>
                </c:pt>
                <c:pt idx="495">
                  <c:v>174</c:v>
                </c:pt>
                <c:pt idx="496">
                  <c:v>174</c:v>
                </c:pt>
                <c:pt idx="497">
                  <c:v>173.9048</c:v>
                </c:pt>
                <c:pt idx="498">
                  <c:v>174</c:v>
                </c:pt>
                <c:pt idx="499">
                  <c:v>173.9524</c:v>
                </c:pt>
                <c:pt idx="500">
                  <c:v>174</c:v>
                </c:pt>
                <c:pt idx="501">
                  <c:v>174</c:v>
                </c:pt>
                <c:pt idx="502">
                  <c:v>174</c:v>
                </c:pt>
                <c:pt idx="503">
                  <c:v>173.9091</c:v>
                </c:pt>
                <c:pt idx="504">
                  <c:v>173.9091</c:v>
                </c:pt>
                <c:pt idx="505">
                  <c:v>174.0909</c:v>
                </c:pt>
                <c:pt idx="506">
                  <c:v>174.0909</c:v>
                </c:pt>
                <c:pt idx="507">
                  <c:v>174</c:v>
                </c:pt>
                <c:pt idx="508">
                  <c:v>173.9556</c:v>
                </c:pt>
                <c:pt idx="509">
                  <c:v>173.9556</c:v>
                </c:pt>
                <c:pt idx="510">
                  <c:v>174</c:v>
                </c:pt>
                <c:pt idx="511">
                  <c:v>174.1333</c:v>
                </c:pt>
                <c:pt idx="512">
                  <c:v>173.9556</c:v>
                </c:pt>
                <c:pt idx="513">
                  <c:v>174.3556</c:v>
                </c:pt>
                <c:pt idx="514">
                  <c:v>174</c:v>
                </c:pt>
                <c:pt idx="515">
                  <c:v>173.913</c:v>
                </c:pt>
                <c:pt idx="516">
                  <c:v>174.087</c:v>
                </c:pt>
                <c:pt idx="517">
                  <c:v>173.913</c:v>
                </c:pt>
                <c:pt idx="518">
                  <c:v>174.0426</c:v>
                </c:pt>
                <c:pt idx="519">
                  <c:v>173.8723</c:v>
                </c:pt>
                <c:pt idx="520">
                  <c:v>174.0426</c:v>
                </c:pt>
                <c:pt idx="521">
                  <c:v>174</c:v>
                </c:pt>
                <c:pt idx="522">
                  <c:v>173.5</c:v>
                </c:pt>
                <c:pt idx="523">
                  <c:v>174</c:v>
                </c:pt>
                <c:pt idx="524">
                  <c:v>174</c:v>
                </c:pt>
                <c:pt idx="525">
                  <c:v>173.5</c:v>
                </c:pt>
                <c:pt idx="526">
                  <c:v>173.75</c:v>
                </c:pt>
                <c:pt idx="527">
                  <c:v>174</c:v>
                </c:pt>
                <c:pt idx="528">
                  <c:v>174</c:v>
                </c:pt>
                <c:pt idx="529">
                  <c:v>173.9592</c:v>
                </c:pt>
                <c:pt idx="530">
                  <c:v>174</c:v>
                </c:pt>
                <c:pt idx="531">
                  <c:v>173.88</c:v>
                </c:pt>
                <c:pt idx="532">
                  <c:v>173.5294</c:v>
                </c:pt>
                <c:pt idx="533">
                  <c:v>173.8824</c:v>
                </c:pt>
                <c:pt idx="534">
                  <c:v>174</c:v>
                </c:pt>
                <c:pt idx="535">
                  <c:v>174</c:v>
                </c:pt>
                <c:pt idx="536">
                  <c:v>174</c:v>
                </c:pt>
                <c:pt idx="537">
                  <c:v>174</c:v>
                </c:pt>
                <c:pt idx="538">
                  <c:v>173.5686</c:v>
                </c:pt>
                <c:pt idx="539">
                  <c:v>173.5</c:v>
                </c:pt>
                <c:pt idx="540">
                  <c:v>174.0769</c:v>
                </c:pt>
                <c:pt idx="541">
                  <c:v>174.0769</c:v>
                </c:pt>
                <c:pt idx="542">
                  <c:v>173.7692</c:v>
                </c:pt>
                <c:pt idx="543">
                  <c:v>174.0769</c:v>
                </c:pt>
                <c:pt idx="544">
                  <c:v>173.9231</c:v>
                </c:pt>
                <c:pt idx="545">
                  <c:v>173.5</c:v>
                </c:pt>
                <c:pt idx="546">
                  <c:v>173.5</c:v>
                </c:pt>
                <c:pt idx="547">
                  <c:v>174.3077</c:v>
                </c:pt>
                <c:pt idx="548">
                  <c:v>174.0377</c:v>
                </c:pt>
                <c:pt idx="549">
                  <c:v>174.0377</c:v>
                </c:pt>
                <c:pt idx="550">
                  <c:v>173.8868</c:v>
                </c:pt>
                <c:pt idx="551">
                  <c:v>174.0377</c:v>
                </c:pt>
                <c:pt idx="552">
                  <c:v>174</c:v>
                </c:pt>
                <c:pt idx="553">
                  <c:v>174.4444</c:v>
                </c:pt>
                <c:pt idx="554">
                  <c:v>174.1852</c:v>
                </c:pt>
                <c:pt idx="555">
                  <c:v>174</c:v>
                </c:pt>
                <c:pt idx="556">
                  <c:v>174</c:v>
                </c:pt>
                <c:pt idx="557">
                  <c:v>174</c:v>
                </c:pt>
                <c:pt idx="558">
                  <c:v>174</c:v>
                </c:pt>
                <c:pt idx="559">
                  <c:v>174</c:v>
                </c:pt>
                <c:pt idx="560">
                  <c:v>174</c:v>
                </c:pt>
                <c:pt idx="561">
                  <c:v>174</c:v>
                </c:pt>
                <c:pt idx="562">
                  <c:v>173.9636</c:v>
                </c:pt>
                <c:pt idx="563">
                  <c:v>174.2857</c:v>
                </c:pt>
                <c:pt idx="564">
                  <c:v>174</c:v>
                </c:pt>
                <c:pt idx="565">
                  <c:v>174</c:v>
                </c:pt>
                <c:pt idx="566">
                  <c:v>174</c:v>
                </c:pt>
                <c:pt idx="567">
                  <c:v>174</c:v>
                </c:pt>
                <c:pt idx="568">
                  <c:v>173.8246</c:v>
                </c:pt>
                <c:pt idx="569">
                  <c:v>174.0678</c:v>
                </c:pt>
                <c:pt idx="570">
                  <c:v>174</c:v>
                </c:pt>
                <c:pt idx="571">
                  <c:v>174</c:v>
                </c:pt>
                <c:pt idx="572">
                  <c:v>174.5667</c:v>
                </c:pt>
                <c:pt idx="573">
                  <c:v>173.9344</c:v>
                </c:pt>
                <c:pt idx="574">
                  <c:v>176.2951</c:v>
                </c:pt>
                <c:pt idx="575">
                  <c:v>173.8387</c:v>
                </c:pt>
                <c:pt idx="576">
                  <c:v>174</c:v>
                </c:pt>
                <c:pt idx="577">
                  <c:v>174</c:v>
                </c:pt>
                <c:pt idx="578">
                  <c:v>173.9683</c:v>
                </c:pt>
                <c:pt idx="579">
                  <c:v>173.7778</c:v>
                </c:pt>
                <c:pt idx="580">
                  <c:v>173.9048</c:v>
                </c:pt>
                <c:pt idx="581">
                  <c:v>174</c:v>
                </c:pt>
                <c:pt idx="582">
                  <c:v>173.9048</c:v>
                </c:pt>
                <c:pt idx="583">
                  <c:v>174</c:v>
                </c:pt>
                <c:pt idx="584">
                  <c:v>173.7188</c:v>
                </c:pt>
                <c:pt idx="585">
                  <c:v>173.8125</c:v>
                </c:pt>
                <c:pt idx="586">
                  <c:v>174.0313</c:v>
                </c:pt>
                <c:pt idx="587">
                  <c:v>174.4923</c:v>
                </c:pt>
                <c:pt idx="588">
                  <c:v>173.9077</c:v>
                </c:pt>
                <c:pt idx="589">
                  <c:v>173.9385</c:v>
                </c:pt>
                <c:pt idx="590">
                  <c:v>173.5455</c:v>
                </c:pt>
                <c:pt idx="591">
                  <c:v>174</c:v>
                </c:pt>
                <c:pt idx="592">
                  <c:v>173.9697</c:v>
                </c:pt>
                <c:pt idx="593">
                  <c:v>174</c:v>
                </c:pt>
                <c:pt idx="594">
                  <c:v>174.2727</c:v>
                </c:pt>
                <c:pt idx="595">
                  <c:v>174</c:v>
                </c:pt>
                <c:pt idx="596">
                  <c:v>174</c:v>
                </c:pt>
                <c:pt idx="597">
                  <c:v>174.8955</c:v>
                </c:pt>
                <c:pt idx="598">
                  <c:v>173.9403</c:v>
                </c:pt>
                <c:pt idx="599">
                  <c:v>174</c:v>
                </c:pt>
                <c:pt idx="600">
                  <c:v>174.0294</c:v>
                </c:pt>
                <c:pt idx="601">
                  <c:v>174.0294</c:v>
                </c:pt>
                <c:pt idx="602">
                  <c:v>173.9118</c:v>
                </c:pt>
                <c:pt idx="603">
                  <c:v>174.0588</c:v>
                </c:pt>
                <c:pt idx="604">
                  <c:v>174</c:v>
                </c:pt>
                <c:pt idx="605">
                  <c:v>174.2899</c:v>
                </c:pt>
                <c:pt idx="606">
                  <c:v>174</c:v>
                </c:pt>
                <c:pt idx="607">
                  <c:v>174.1143</c:v>
                </c:pt>
                <c:pt idx="608">
                  <c:v>174.0563</c:v>
                </c:pt>
                <c:pt idx="609">
                  <c:v>173.9437</c:v>
                </c:pt>
                <c:pt idx="610">
                  <c:v>173.831</c:v>
                </c:pt>
                <c:pt idx="611">
                  <c:v>174.0282</c:v>
                </c:pt>
                <c:pt idx="612">
                  <c:v>174.0563</c:v>
                </c:pt>
                <c:pt idx="613">
                  <c:v>174.1389</c:v>
                </c:pt>
                <c:pt idx="614">
                  <c:v>174</c:v>
                </c:pt>
                <c:pt idx="615">
                  <c:v>174</c:v>
                </c:pt>
                <c:pt idx="616">
                  <c:v>174</c:v>
                </c:pt>
                <c:pt idx="617">
                  <c:v>174</c:v>
                </c:pt>
                <c:pt idx="618">
                  <c:v>174</c:v>
                </c:pt>
                <c:pt idx="619">
                  <c:v>174</c:v>
                </c:pt>
                <c:pt idx="620">
                  <c:v>173.8333</c:v>
                </c:pt>
                <c:pt idx="621">
                  <c:v>173.9452</c:v>
                </c:pt>
                <c:pt idx="622">
                  <c:v>173.9726</c:v>
                </c:pt>
                <c:pt idx="623">
                  <c:v>174.0274</c:v>
                </c:pt>
                <c:pt idx="624">
                  <c:v>173.863</c:v>
                </c:pt>
                <c:pt idx="625">
                  <c:v>173.9726</c:v>
                </c:pt>
                <c:pt idx="626">
                  <c:v>173.9189</c:v>
                </c:pt>
                <c:pt idx="627">
                  <c:v>173.8378</c:v>
                </c:pt>
                <c:pt idx="628">
                  <c:v>174.0811</c:v>
                </c:pt>
                <c:pt idx="629">
                  <c:v>174.2667</c:v>
                </c:pt>
                <c:pt idx="630">
                  <c:v>173.8933</c:v>
                </c:pt>
                <c:pt idx="631">
                  <c:v>173.9733</c:v>
                </c:pt>
                <c:pt idx="632">
                  <c:v>174.0533</c:v>
                </c:pt>
                <c:pt idx="633">
                  <c:v>173.92</c:v>
                </c:pt>
                <c:pt idx="634">
                  <c:v>173.9737</c:v>
                </c:pt>
                <c:pt idx="635">
                  <c:v>173.9221</c:v>
                </c:pt>
                <c:pt idx="636">
                  <c:v>173.974</c:v>
                </c:pt>
                <c:pt idx="637">
                  <c:v>174.1818</c:v>
                </c:pt>
                <c:pt idx="638">
                  <c:v>174.0519</c:v>
                </c:pt>
                <c:pt idx="639">
                  <c:v>174.1299</c:v>
                </c:pt>
                <c:pt idx="640">
                  <c:v>174.1039</c:v>
                </c:pt>
                <c:pt idx="641">
                  <c:v>173.8205</c:v>
                </c:pt>
                <c:pt idx="642">
                  <c:v>173.8481</c:v>
                </c:pt>
                <c:pt idx="643">
                  <c:v>174.0506</c:v>
                </c:pt>
                <c:pt idx="644">
                  <c:v>173.9494</c:v>
                </c:pt>
                <c:pt idx="645">
                  <c:v>174.05</c:v>
                </c:pt>
                <c:pt idx="646">
                  <c:v>174.05</c:v>
                </c:pt>
                <c:pt idx="647">
                  <c:v>173.9259</c:v>
                </c:pt>
                <c:pt idx="648">
                  <c:v>173.7778</c:v>
                </c:pt>
                <c:pt idx="649">
                  <c:v>174.0488</c:v>
                </c:pt>
                <c:pt idx="650">
                  <c:v>173.9512</c:v>
                </c:pt>
                <c:pt idx="651">
                  <c:v>173.4699</c:v>
                </c:pt>
                <c:pt idx="652">
                  <c:v>174</c:v>
                </c:pt>
                <c:pt idx="653">
                  <c:v>173.6867</c:v>
                </c:pt>
                <c:pt idx="654">
                  <c:v>174.0482</c:v>
                </c:pt>
                <c:pt idx="655">
                  <c:v>173.9036</c:v>
                </c:pt>
                <c:pt idx="656">
                  <c:v>174.0241</c:v>
                </c:pt>
                <c:pt idx="657">
                  <c:v>174.119</c:v>
                </c:pt>
                <c:pt idx="658">
                  <c:v>174.0952</c:v>
                </c:pt>
                <c:pt idx="659">
                  <c:v>174.0952</c:v>
                </c:pt>
                <c:pt idx="660">
                  <c:v>174.2381</c:v>
                </c:pt>
                <c:pt idx="661">
                  <c:v>173.9524</c:v>
                </c:pt>
                <c:pt idx="662">
                  <c:v>174.0941</c:v>
                </c:pt>
                <c:pt idx="663">
                  <c:v>173.9765</c:v>
                </c:pt>
                <c:pt idx="664">
                  <c:v>173.6047</c:v>
                </c:pt>
                <c:pt idx="665">
                  <c:v>174.0233</c:v>
                </c:pt>
                <c:pt idx="666">
                  <c:v>173.9302</c:v>
                </c:pt>
                <c:pt idx="667">
                  <c:v>173.6047</c:v>
                </c:pt>
                <c:pt idx="668">
                  <c:v>174.1149</c:v>
                </c:pt>
                <c:pt idx="669">
                  <c:v>174</c:v>
                </c:pt>
                <c:pt idx="670">
                  <c:v>173.618</c:v>
                </c:pt>
                <c:pt idx="671">
                  <c:v>174</c:v>
                </c:pt>
                <c:pt idx="672">
                  <c:v>173.6889</c:v>
                </c:pt>
                <c:pt idx="673">
                  <c:v>173.7111</c:v>
                </c:pt>
                <c:pt idx="674">
                  <c:v>173.9121</c:v>
                </c:pt>
                <c:pt idx="675">
                  <c:v>174.6813</c:v>
                </c:pt>
                <c:pt idx="676">
                  <c:v>173.8901</c:v>
                </c:pt>
                <c:pt idx="677">
                  <c:v>173.6304</c:v>
                </c:pt>
                <c:pt idx="678">
                  <c:v>173.9785</c:v>
                </c:pt>
                <c:pt idx="679">
                  <c:v>174.043</c:v>
                </c:pt>
                <c:pt idx="680">
                  <c:v>174</c:v>
                </c:pt>
                <c:pt idx="681">
                  <c:v>173.9794</c:v>
                </c:pt>
                <c:pt idx="682">
                  <c:v>174</c:v>
                </c:pt>
                <c:pt idx="683">
                  <c:v>173.9208</c:v>
                </c:pt>
                <c:pt idx="684">
                  <c:v>174.0769</c:v>
                </c:pt>
                <c:pt idx="685">
                  <c:v>174</c:v>
                </c:pt>
                <c:pt idx="686">
                  <c:v>174.0755</c:v>
                </c:pt>
                <c:pt idx="687">
                  <c:v>174</c:v>
                </c:pt>
                <c:pt idx="688">
                  <c:v>174.4037</c:v>
                </c:pt>
                <c:pt idx="689">
                  <c:v>174.1636</c:v>
                </c:pt>
                <c:pt idx="690">
                  <c:v>175.4955</c:v>
                </c:pt>
                <c:pt idx="691">
                  <c:v>174.2143</c:v>
                </c:pt>
                <c:pt idx="692">
                  <c:v>174.3036</c:v>
                </c:pt>
                <c:pt idx="693">
                  <c:v>174</c:v>
                </c:pt>
                <c:pt idx="694">
                  <c:v>174</c:v>
                </c:pt>
                <c:pt idx="695">
                  <c:v>174.6087</c:v>
                </c:pt>
                <c:pt idx="696">
                  <c:v>174.1818</c:v>
                </c:pt>
                <c:pt idx="697">
                  <c:v>174</c:v>
                </c:pt>
                <c:pt idx="698">
                  <c:v>174</c:v>
                </c:pt>
                <c:pt idx="699">
                  <c:v>174.1061</c:v>
                </c:pt>
                <c:pt idx="700">
                  <c:v>173.8346</c:v>
                </c:pt>
                <c:pt idx="701">
                  <c:v>174.0299</c:v>
                </c:pt>
                <c:pt idx="702">
                  <c:v>173.9291</c:v>
                </c:pt>
                <c:pt idx="703">
                  <c:v>174.0563</c:v>
                </c:pt>
                <c:pt idx="704">
                  <c:v>174.0513</c:v>
                </c:pt>
                <c:pt idx="705">
                  <c:v>174</c:v>
                </c:pt>
                <c:pt idx="706">
                  <c:v>174.0633</c:v>
                </c:pt>
                <c:pt idx="707">
                  <c:v>174</c:v>
                </c:pt>
                <c:pt idx="708">
                  <c:v>174</c:v>
                </c:pt>
                <c:pt idx="709">
                  <c:v>174.0568</c:v>
                </c:pt>
                <c:pt idx="710">
                  <c:v>174</c:v>
                </c:pt>
                <c:pt idx="711">
                  <c:v>174</c:v>
                </c:pt>
                <c:pt idx="712">
                  <c:v>174.0112</c:v>
                </c:pt>
                <c:pt idx="713">
                  <c:v>174.1105</c:v>
                </c:pt>
                <c:pt idx="714">
                  <c:v>173.9686</c:v>
                </c:pt>
                <c:pt idx="715">
                  <c:v>174.2277</c:v>
                </c:pt>
                <c:pt idx="716">
                  <c:v>173.9821</c:v>
                </c:pt>
                <c:pt idx="717">
                  <c:v>173.9563</c:v>
                </c:pt>
                <c:pt idx="718">
                  <c:v>174.0227</c:v>
                </c:pt>
                <c:pt idx="719">
                  <c:v>174.563</c:v>
                </c:pt>
                <c:pt idx="720">
                  <c:v>174.587</c:v>
                </c:pt>
                <c:pt idx="721">
                  <c:v>173.9719</c:v>
                </c:pt>
                <c:pt idx="722">
                  <c:v>174.0069</c:v>
                </c:pt>
                <c:pt idx="723">
                  <c:v>174.0676</c:v>
                </c:pt>
                <c:pt idx="724">
                  <c:v>174.0539</c:v>
                </c:pt>
                <c:pt idx="725">
                  <c:v>173.9732</c:v>
                </c:pt>
                <c:pt idx="726">
                  <c:v>173.9933</c:v>
                </c:pt>
                <c:pt idx="727">
                  <c:v>174.02</c:v>
                </c:pt>
                <c:pt idx="728">
                  <c:v>174.0315</c:v>
                </c:pt>
                <c:pt idx="729">
                  <c:v>174</c:v>
                </c:pt>
                <c:pt idx="730">
                  <c:v>174.0826</c:v>
                </c:pt>
                <c:pt idx="731">
                  <c:v>174.1643</c:v>
                </c:pt>
                <c:pt idx="732">
                  <c:v>174.0633</c:v>
                </c:pt>
                <c:pt idx="733">
                  <c:v>174.3832</c:v>
                </c:pt>
                <c:pt idx="734">
                  <c:v>174.1257</c:v>
                </c:pt>
                <c:pt idx="735">
                  <c:v>174.0052</c:v>
                </c:pt>
                <c:pt idx="736">
                  <c:v>174.0051</c:v>
                </c:pt>
                <c:pt idx="737">
                  <c:v>173.9534</c:v>
                </c:pt>
                <c:pt idx="738">
                  <c:v>173.9747</c:v>
                </c:pt>
                <c:pt idx="739">
                  <c:v>173.9665</c:v>
                </c:pt>
                <c:pt idx="740">
                  <c:v>174.0121</c:v>
                </c:pt>
                <c:pt idx="741">
                  <c:v>173.9626</c:v>
                </c:pt>
                <c:pt idx="742">
                  <c:v>174.0119</c:v>
                </c:pt>
                <c:pt idx="743">
                  <c:v>174.2849</c:v>
                </c:pt>
                <c:pt idx="744">
                  <c:v>174.0283</c:v>
                </c:pt>
                <c:pt idx="745">
                  <c:v>174.0525</c:v>
                </c:pt>
                <c:pt idx="746">
                  <c:v>174.0728</c:v>
                </c:pt>
                <c:pt idx="747">
                  <c:v>173.9967</c:v>
                </c:pt>
                <c:pt idx="748">
                  <c:v>174.0098</c:v>
                </c:pt>
              </c:strCache>
            </c:strRef>
          </c:cat>
          <c:val>
            <c:numRef>
              <c:f>'[sports analysis Solution.xlsx]Question 12'!$D$28:$D$776</c:f>
              <c:numCache>
                <c:formatCode>General</c:formatCode>
                <c:ptCount val="749"/>
                <c:pt idx="0">
                  <c:v>0</c:v>
                </c:pt>
                <c:pt idx="1">
                  <c:v>80</c:v>
                </c:pt>
                <c:pt idx="2">
                  <c:v>80</c:v>
                </c:pt>
                <c:pt idx="3">
                  <c:v>80</c:v>
                </c:pt>
                <c:pt idx="4">
                  <c:v>80</c:v>
                </c:pt>
                <c:pt idx="5">
                  <c:v>80</c:v>
                </c:pt>
                <c:pt idx="6">
                  <c:v>80</c:v>
                </c:pt>
                <c:pt idx="7">
                  <c:v>60</c:v>
                </c:pt>
                <c:pt idx="8">
                  <c:v>60</c:v>
                </c:pt>
                <c:pt idx="9">
                  <c:v>66</c:v>
                </c:pt>
                <c:pt idx="10">
                  <c:v>66</c:v>
                </c:pt>
                <c:pt idx="11">
                  <c:v>80</c:v>
                </c:pt>
                <c:pt idx="12">
                  <c:v>70</c:v>
                </c:pt>
                <c:pt idx="13">
                  <c:v>70</c:v>
                </c:pt>
                <c:pt idx="14">
                  <c:v>70</c:v>
                </c:pt>
                <c:pt idx="15">
                  <c:v>80</c:v>
                </c:pt>
                <c:pt idx="16">
                  <c:v>70</c:v>
                </c:pt>
                <c:pt idx="17">
                  <c:v>70</c:v>
                </c:pt>
                <c:pt idx="18">
                  <c:v>70</c:v>
                </c:pt>
                <c:pt idx="19">
                  <c:v>70</c:v>
                </c:pt>
                <c:pt idx="20">
                  <c:v>70</c:v>
                </c:pt>
                <c:pt idx="21">
                  <c:v>73</c:v>
                </c:pt>
                <c:pt idx="22">
                  <c:v>73</c:v>
                </c:pt>
                <c:pt idx="23">
                  <c:v>73</c:v>
                </c:pt>
                <c:pt idx="24">
                  <c:v>70</c:v>
                </c:pt>
                <c:pt idx="25">
                  <c:v>73</c:v>
                </c:pt>
                <c:pt idx="26">
                  <c:v>73</c:v>
                </c:pt>
                <c:pt idx="27">
                  <c:v>70</c:v>
                </c:pt>
                <c:pt idx="28">
                  <c:v>70</c:v>
                </c:pt>
                <c:pt idx="29">
                  <c:v>70</c:v>
                </c:pt>
                <c:pt idx="30">
                  <c:v>80</c:v>
                </c:pt>
                <c:pt idx="31">
                  <c:v>70</c:v>
                </c:pt>
                <c:pt idx="32">
                  <c:v>70</c:v>
                </c:pt>
                <c:pt idx="33">
                  <c:v>70</c:v>
                </c:pt>
                <c:pt idx="34">
                  <c:v>70</c:v>
                </c:pt>
                <c:pt idx="35">
                  <c:v>70</c:v>
                </c:pt>
                <c:pt idx="36">
                  <c:v>70</c:v>
                </c:pt>
                <c:pt idx="37">
                  <c:v>73</c:v>
                </c:pt>
                <c:pt idx="38">
                  <c:v>73</c:v>
                </c:pt>
                <c:pt idx="39">
                  <c:v>70</c:v>
                </c:pt>
                <c:pt idx="40">
                  <c:v>63</c:v>
                </c:pt>
                <c:pt idx="41">
                  <c:v>63</c:v>
                </c:pt>
                <c:pt idx="42">
                  <c:v>63</c:v>
                </c:pt>
                <c:pt idx="43">
                  <c:v>63</c:v>
                </c:pt>
                <c:pt idx="44">
                  <c:v>68.666700000000006</c:v>
                </c:pt>
                <c:pt idx="45">
                  <c:v>80</c:v>
                </c:pt>
                <c:pt idx="46">
                  <c:v>68.666700000000006</c:v>
                </c:pt>
                <c:pt idx="47">
                  <c:v>68.666700000000006</c:v>
                </c:pt>
                <c:pt idx="48">
                  <c:v>68.666700000000006</c:v>
                </c:pt>
                <c:pt idx="49">
                  <c:v>68.666700000000006</c:v>
                </c:pt>
                <c:pt idx="50">
                  <c:v>68.666700000000006</c:v>
                </c:pt>
                <c:pt idx="51">
                  <c:v>68.666700000000006</c:v>
                </c:pt>
                <c:pt idx="52">
                  <c:v>68.666700000000006</c:v>
                </c:pt>
                <c:pt idx="53">
                  <c:v>68.666700000000006</c:v>
                </c:pt>
                <c:pt idx="54">
                  <c:v>68.666700000000006</c:v>
                </c:pt>
                <c:pt idx="55">
                  <c:v>68.666700000000006</c:v>
                </c:pt>
                <c:pt idx="56">
                  <c:v>68.666700000000006</c:v>
                </c:pt>
                <c:pt idx="57">
                  <c:v>68.666700000000006</c:v>
                </c:pt>
                <c:pt idx="58">
                  <c:v>80</c:v>
                </c:pt>
                <c:pt idx="59">
                  <c:v>80</c:v>
                </c:pt>
                <c:pt idx="60">
                  <c:v>68.666700000000006</c:v>
                </c:pt>
                <c:pt idx="61">
                  <c:v>68.666700000000006</c:v>
                </c:pt>
                <c:pt idx="62">
                  <c:v>68.666700000000006</c:v>
                </c:pt>
                <c:pt idx="63">
                  <c:v>80</c:v>
                </c:pt>
                <c:pt idx="64">
                  <c:v>66.666700000000006</c:v>
                </c:pt>
                <c:pt idx="65">
                  <c:v>68.666700000000006</c:v>
                </c:pt>
                <c:pt idx="66">
                  <c:v>68.666700000000006</c:v>
                </c:pt>
                <c:pt idx="67">
                  <c:v>68.666700000000006</c:v>
                </c:pt>
                <c:pt idx="68">
                  <c:v>68.666700000000006</c:v>
                </c:pt>
                <c:pt idx="69">
                  <c:v>68.666700000000006</c:v>
                </c:pt>
                <c:pt idx="70">
                  <c:v>68.666700000000006</c:v>
                </c:pt>
                <c:pt idx="71">
                  <c:v>68.666700000000006</c:v>
                </c:pt>
                <c:pt idx="72">
                  <c:v>68.666700000000006</c:v>
                </c:pt>
                <c:pt idx="73">
                  <c:v>68.666700000000006</c:v>
                </c:pt>
                <c:pt idx="74">
                  <c:v>68.666700000000006</c:v>
                </c:pt>
                <c:pt idx="75">
                  <c:v>68.666700000000006</c:v>
                </c:pt>
                <c:pt idx="76">
                  <c:v>68.666700000000006</c:v>
                </c:pt>
                <c:pt idx="77">
                  <c:v>68.666700000000006</c:v>
                </c:pt>
                <c:pt idx="78">
                  <c:v>68.666700000000006</c:v>
                </c:pt>
                <c:pt idx="79">
                  <c:v>68.666700000000006</c:v>
                </c:pt>
                <c:pt idx="80">
                  <c:v>68.666700000000006</c:v>
                </c:pt>
                <c:pt idx="81">
                  <c:v>68.666700000000006</c:v>
                </c:pt>
                <c:pt idx="82">
                  <c:v>68.666700000000006</c:v>
                </c:pt>
                <c:pt idx="83">
                  <c:v>68.666700000000006</c:v>
                </c:pt>
                <c:pt idx="84">
                  <c:v>66.666700000000006</c:v>
                </c:pt>
                <c:pt idx="85">
                  <c:v>68.666700000000006</c:v>
                </c:pt>
                <c:pt idx="86">
                  <c:v>68.666700000000006</c:v>
                </c:pt>
                <c:pt idx="87">
                  <c:v>68.666700000000006</c:v>
                </c:pt>
                <c:pt idx="88">
                  <c:v>68.666700000000006</c:v>
                </c:pt>
                <c:pt idx="89">
                  <c:v>68.666700000000006</c:v>
                </c:pt>
                <c:pt idx="90">
                  <c:v>68.666700000000006</c:v>
                </c:pt>
                <c:pt idx="91">
                  <c:v>68.666700000000006</c:v>
                </c:pt>
                <c:pt idx="92">
                  <c:v>68.666700000000006</c:v>
                </c:pt>
                <c:pt idx="93">
                  <c:v>68.666700000000006</c:v>
                </c:pt>
                <c:pt idx="94">
                  <c:v>68.666700000000006</c:v>
                </c:pt>
                <c:pt idx="95">
                  <c:v>68.666700000000006</c:v>
                </c:pt>
                <c:pt idx="96">
                  <c:v>68.666700000000006</c:v>
                </c:pt>
                <c:pt idx="97">
                  <c:v>68.666700000000006</c:v>
                </c:pt>
                <c:pt idx="98">
                  <c:v>68.666700000000006</c:v>
                </c:pt>
                <c:pt idx="99">
                  <c:v>68.666700000000006</c:v>
                </c:pt>
                <c:pt idx="100">
                  <c:v>68.666700000000006</c:v>
                </c:pt>
                <c:pt idx="101">
                  <c:v>68.666700000000006</c:v>
                </c:pt>
                <c:pt idx="102">
                  <c:v>68.666700000000006</c:v>
                </c:pt>
                <c:pt idx="103">
                  <c:v>68.666700000000006</c:v>
                </c:pt>
                <c:pt idx="104">
                  <c:v>68.666700000000006</c:v>
                </c:pt>
                <c:pt idx="105">
                  <c:v>68.666700000000006</c:v>
                </c:pt>
                <c:pt idx="106">
                  <c:v>68.666700000000006</c:v>
                </c:pt>
                <c:pt idx="107">
                  <c:v>68.666700000000006</c:v>
                </c:pt>
                <c:pt idx="108">
                  <c:v>68.666700000000006</c:v>
                </c:pt>
                <c:pt idx="109">
                  <c:v>68.666700000000006</c:v>
                </c:pt>
                <c:pt idx="110">
                  <c:v>68.666700000000006</c:v>
                </c:pt>
                <c:pt idx="111">
                  <c:v>68.666700000000006</c:v>
                </c:pt>
                <c:pt idx="112">
                  <c:v>68.666700000000006</c:v>
                </c:pt>
                <c:pt idx="113">
                  <c:v>68.666700000000006</c:v>
                </c:pt>
                <c:pt idx="114">
                  <c:v>68.666700000000006</c:v>
                </c:pt>
                <c:pt idx="115">
                  <c:v>68.666700000000006</c:v>
                </c:pt>
                <c:pt idx="116">
                  <c:v>68.666700000000006</c:v>
                </c:pt>
                <c:pt idx="117">
                  <c:v>68.666700000000006</c:v>
                </c:pt>
                <c:pt idx="118">
                  <c:v>75.333299999999994</c:v>
                </c:pt>
                <c:pt idx="119">
                  <c:v>68.666700000000006</c:v>
                </c:pt>
                <c:pt idx="120">
                  <c:v>75.333299999999994</c:v>
                </c:pt>
                <c:pt idx="121">
                  <c:v>68.666700000000006</c:v>
                </c:pt>
                <c:pt idx="122">
                  <c:v>68.666700000000006</c:v>
                </c:pt>
                <c:pt idx="123">
                  <c:v>68.666700000000006</c:v>
                </c:pt>
                <c:pt idx="124">
                  <c:v>68.666700000000006</c:v>
                </c:pt>
                <c:pt idx="125">
                  <c:v>68.666700000000006</c:v>
                </c:pt>
                <c:pt idx="126">
                  <c:v>68.666700000000006</c:v>
                </c:pt>
                <c:pt idx="127">
                  <c:v>68.666700000000006</c:v>
                </c:pt>
                <c:pt idx="128">
                  <c:v>68.666700000000006</c:v>
                </c:pt>
                <c:pt idx="129">
                  <c:v>68.666700000000006</c:v>
                </c:pt>
                <c:pt idx="130">
                  <c:v>68.666700000000006</c:v>
                </c:pt>
                <c:pt idx="131">
                  <c:v>68.666700000000006</c:v>
                </c:pt>
                <c:pt idx="132">
                  <c:v>68.666700000000006</c:v>
                </c:pt>
                <c:pt idx="133">
                  <c:v>68.666700000000006</c:v>
                </c:pt>
                <c:pt idx="134">
                  <c:v>68.666700000000006</c:v>
                </c:pt>
                <c:pt idx="135">
                  <c:v>68.666700000000006</c:v>
                </c:pt>
                <c:pt idx="136">
                  <c:v>68.666700000000006</c:v>
                </c:pt>
                <c:pt idx="137">
                  <c:v>68.666700000000006</c:v>
                </c:pt>
                <c:pt idx="138">
                  <c:v>68.666700000000006</c:v>
                </c:pt>
                <c:pt idx="139">
                  <c:v>68.666700000000006</c:v>
                </c:pt>
                <c:pt idx="140">
                  <c:v>62</c:v>
                </c:pt>
                <c:pt idx="141">
                  <c:v>73</c:v>
                </c:pt>
                <c:pt idx="142">
                  <c:v>71.5</c:v>
                </c:pt>
                <c:pt idx="143">
                  <c:v>71.5</c:v>
                </c:pt>
                <c:pt idx="144">
                  <c:v>71.5</c:v>
                </c:pt>
                <c:pt idx="145">
                  <c:v>71.5</c:v>
                </c:pt>
                <c:pt idx="146">
                  <c:v>71.5</c:v>
                </c:pt>
                <c:pt idx="147">
                  <c:v>68</c:v>
                </c:pt>
                <c:pt idx="148">
                  <c:v>66.5</c:v>
                </c:pt>
                <c:pt idx="149">
                  <c:v>68</c:v>
                </c:pt>
                <c:pt idx="150">
                  <c:v>68</c:v>
                </c:pt>
                <c:pt idx="151">
                  <c:v>60</c:v>
                </c:pt>
                <c:pt idx="152">
                  <c:v>69.2</c:v>
                </c:pt>
                <c:pt idx="153">
                  <c:v>69.2</c:v>
                </c:pt>
                <c:pt idx="154">
                  <c:v>73.2</c:v>
                </c:pt>
                <c:pt idx="155">
                  <c:v>72</c:v>
                </c:pt>
                <c:pt idx="156">
                  <c:v>71.599999999999994</c:v>
                </c:pt>
                <c:pt idx="157">
                  <c:v>66.400000000000006</c:v>
                </c:pt>
                <c:pt idx="158">
                  <c:v>68</c:v>
                </c:pt>
                <c:pt idx="159">
                  <c:v>68.666700000000006</c:v>
                </c:pt>
                <c:pt idx="160">
                  <c:v>68.666700000000006</c:v>
                </c:pt>
                <c:pt idx="161">
                  <c:v>68.666700000000006</c:v>
                </c:pt>
                <c:pt idx="162">
                  <c:v>68.666700000000006</c:v>
                </c:pt>
                <c:pt idx="163">
                  <c:v>68.666700000000006</c:v>
                </c:pt>
                <c:pt idx="164">
                  <c:v>68.666700000000006</c:v>
                </c:pt>
                <c:pt idx="165">
                  <c:v>68.666700000000006</c:v>
                </c:pt>
                <c:pt idx="166">
                  <c:v>68.666700000000006</c:v>
                </c:pt>
                <c:pt idx="167">
                  <c:v>68.666700000000006</c:v>
                </c:pt>
                <c:pt idx="168">
                  <c:v>67.666700000000006</c:v>
                </c:pt>
                <c:pt idx="169">
                  <c:v>68.666700000000006</c:v>
                </c:pt>
                <c:pt idx="170">
                  <c:v>68.666700000000006</c:v>
                </c:pt>
                <c:pt idx="171">
                  <c:v>68.666700000000006</c:v>
                </c:pt>
                <c:pt idx="172">
                  <c:v>68.666700000000006</c:v>
                </c:pt>
                <c:pt idx="173">
                  <c:v>68.666700000000006</c:v>
                </c:pt>
                <c:pt idx="174">
                  <c:v>68.666700000000006</c:v>
                </c:pt>
                <c:pt idx="175">
                  <c:v>68.666700000000006</c:v>
                </c:pt>
                <c:pt idx="176">
                  <c:v>68.666700000000006</c:v>
                </c:pt>
                <c:pt idx="177">
                  <c:v>68.666700000000006</c:v>
                </c:pt>
                <c:pt idx="178">
                  <c:v>68.666700000000006</c:v>
                </c:pt>
                <c:pt idx="179">
                  <c:v>67.666700000000006</c:v>
                </c:pt>
                <c:pt idx="180">
                  <c:v>68.666700000000006</c:v>
                </c:pt>
                <c:pt idx="181">
                  <c:v>68.666700000000006</c:v>
                </c:pt>
                <c:pt idx="182">
                  <c:v>68.666700000000006</c:v>
                </c:pt>
                <c:pt idx="183">
                  <c:v>68.666700000000006</c:v>
                </c:pt>
                <c:pt idx="184">
                  <c:v>68.666700000000006</c:v>
                </c:pt>
                <c:pt idx="185">
                  <c:v>68.666700000000006</c:v>
                </c:pt>
                <c:pt idx="186">
                  <c:v>68.666700000000006</c:v>
                </c:pt>
                <c:pt idx="187">
                  <c:v>68.666700000000006</c:v>
                </c:pt>
                <c:pt idx="188">
                  <c:v>68.666700000000006</c:v>
                </c:pt>
                <c:pt idx="189">
                  <c:v>68.666700000000006</c:v>
                </c:pt>
                <c:pt idx="190">
                  <c:v>68.666700000000006</c:v>
                </c:pt>
                <c:pt idx="191">
                  <c:v>68.666700000000006</c:v>
                </c:pt>
                <c:pt idx="192">
                  <c:v>68.666700000000006</c:v>
                </c:pt>
                <c:pt idx="193">
                  <c:v>68.666700000000006</c:v>
                </c:pt>
                <c:pt idx="194">
                  <c:v>68.666700000000006</c:v>
                </c:pt>
                <c:pt idx="195">
                  <c:v>68.666700000000006</c:v>
                </c:pt>
                <c:pt idx="196">
                  <c:v>68.666700000000006</c:v>
                </c:pt>
                <c:pt idx="197">
                  <c:v>68.666700000000006</c:v>
                </c:pt>
                <c:pt idx="198">
                  <c:v>68.666700000000006</c:v>
                </c:pt>
                <c:pt idx="199">
                  <c:v>68.666700000000006</c:v>
                </c:pt>
                <c:pt idx="200">
                  <c:v>66.333299999999994</c:v>
                </c:pt>
                <c:pt idx="201">
                  <c:v>65.428600000000003</c:v>
                </c:pt>
                <c:pt idx="202">
                  <c:v>68.285700000000006</c:v>
                </c:pt>
                <c:pt idx="203">
                  <c:v>68.285700000000006</c:v>
                </c:pt>
                <c:pt idx="204">
                  <c:v>68.285700000000006</c:v>
                </c:pt>
                <c:pt idx="205">
                  <c:v>69.75</c:v>
                </c:pt>
                <c:pt idx="206">
                  <c:v>69</c:v>
                </c:pt>
                <c:pt idx="207">
                  <c:v>70</c:v>
                </c:pt>
                <c:pt idx="208">
                  <c:v>68</c:v>
                </c:pt>
                <c:pt idx="209">
                  <c:v>74.75</c:v>
                </c:pt>
                <c:pt idx="210">
                  <c:v>68</c:v>
                </c:pt>
                <c:pt idx="211">
                  <c:v>69.75</c:v>
                </c:pt>
                <c:pt idx="212">
                  <c:v>69.75</c:v>
                </c:pt>
                <c:pt idx="213">
                  <c:v>68</c:v>
                </c:pt>
                <c:pt idx="214">
                  <c:v>68.666700000000006</c:v>
                </c:pt>
                <c:pt idx="215">
                  <c:v>68.666700000000006</c:v>
                </c:pt>
                <c:pt idx="216">
                  <c:v>68.666700000000006</c:v>
                </c:pt>
                <c:pt idx="217">
                  <c:v>68.666700000000006</c:v>
                </c:pt>
                <c:pt idx="218">
                  <c:v>68.666700000000006</c:v>
                </c:pt>
                <c:pt idx="219">
                  <c:v>80</c:v>
                </c:pt>
                <c:pt idx="220">
                  <c:v>68.666700000000006</c:v>
                </c:pt>
                <c:pt idx="221">
                  <c:v>70.888900000000007</c:v>
                </c:pt>
                <c:pt idx="222">
                  <c:v>68.666700000000006</c:v>
                </c:pt>
                <c:pt idx="223">
                  <c:v>71.111099999999993</c:v>
                </c:pt>
                <c:pt idx="224">
                  <c:v>68.666700000000006</c:v>
                </c:pt>
                <c:pt idx="225">
                  <c:v>71.111099999999993</c:v>
                </c:pt>
                <c:pt idx="226">
                  <c:v>67.111099999999993</c:v>
                </c:pt>
                <c:pt idx="227">
                  <c:v>68.666700000000006</c:v>
                </c:pt>
                <c:pt idx="228">
                  <c:v>68.666700000000006</c:v>
                </c:pt>
                <c:pt idx="229">
                  <c:v>68.666700000000006</c:v>
                </c:pt>
                <c:pt idx="230">
                  <c:v>68.666700000000006</c:v>
                </c:pt>
                <c:pt idx="231">
                  <c:v>68.666700000000006</c:v>
                </c:pt>
                <c:pt idx="232">
                  <c:v>68.666700000000006</c:v>
                </c:pt>
                <c:pt idx="233">
                  <c:v>68.666700000000006</c:v>
                </c:pt>
                <c:pt idx="234">
                  <c:v>68.666700000000006</c:v>
                </c:pt>
                <c:pt idx="235">
                  <c:v>68.666700000000006</c:v>
                </c:pt>
                <c:pt idx="236">
                  <c:v>68.666700000000006</c:v>
                </c:pt>
                <c:pt idx="237">
                  <c:v>68.666700000000006</c:v>
                </c:pt>
                <c:pt idx="238">
                  <c:v>68.666700000000006</c:v>
                </c:pt>
                <c:pt idx="239">
                  <c:v>66.444400000000002</c:v>
                </c:pt>
                <c:pt idx="240">
                  <c:v>68.666700000000006</c:v>
                </c:pt>
                <c:pt idx="241">
                  <c:v>70.888900000000007</c:v>
                </c:pt>
                <c:pt idx="242">
                  <c:v>72</c:v>
                </c:pt>
                <c:pt idx="243">
                  <c:v>78.599999999999994</c:v>
                </c:pt>
                <c:pt idx="244">
                  <c:v>67.8</c:v>
                </c:pt>
                <c:pt idx="245">
                  <c:v>69.8</c:v>
                </c:pt>
                <c:pt idx="246">
                  <c:v>68.400000000000006</c:v>
                </c:pt>
                <c:pt idx="247">
                  <c:v>68.400000000000006</c:v>
                </c:pt>
                <c:pt idx="248">
                  <c:v>70</c:v>
                </c:pt>
                <c:pt idx="249">
                  <c:v>68.400000000000006</c:v>
                </c:pt>
                <c:pt idx="250">
                  <c:v>69.8</c:v>
                </c:pt>
                <c:pt idx="251">
                  <c:v>69.8</c:v>
                </c:pt>
                <c:pt idx="252">
                  <c:v>67.2</c:v>
                </c:pt>
                <c:pt idx="253">
                  <c:v>69.454499999999996</c:v>
                </c:pt>
                <c:pt idx="254">
                  <c:v>68.909099999999995</c:v>
                </c:pt>
                <c:pt idx="255">
                  <c:v>69.454499999999996</c:v>
                </c:pt>
                <c:pt idx="256">
                  <c:v>69.636399999999995</c:v>
                </c:pt>
                <c:pt idx="257">
                  <c:v>67.636399999999995</c:v>
                </c:pt>
                <c:pt idx="258">
                  <c:v>67.818200000000004</c:v>
                </c:pt>
                <c:pt idx="259">
                  <c:v>68.666700000000006</c:v>
                </c:pt>
                <c:pt idx="260">
                  <c:v>68.666700000000006</c:v>
                </c:pt>
                <c:pt idx="261">
                  <c:v>68.666700000000006</c:v>
                </c:pt>
                <c:pt idx="262">
                  <c:v>68.666700000000006</c:v>
                </c:pt>
                <c:pt idx="263">
                  <c:v>68.666700000000006</c:v>
                </c:pt>
                <c:pt idx="264">
                  <c:v>68.666700000000006</c:v>
                </c:pt>
                <c:pt idx="265">
                  <c:v>68.666700000000006</c:v>
                </c:pt>
                <c:pt idx="266">
                  <c:v>68.666700000000006</c:v>
                </c:pt>
                <c:pt idx="267">
                  <c:v>68.666700000000006</c:v>
                </c:pt>
                <c:pt idx="268">
                  <c:v>68.666700000000006</c:v>
                </c:pt>
                <c:pt idx="269">
                  <c:v>68.666700000000006</c:v>
                </c:pt>
                <c:pt idx="270">
                  <c:v>68.666700000000006</c:v>
                </c:pt>
                <c:pt idx="271">
                  <c:v>68.666700000000006</c:v>
                </c:pt>
                <c:pt idx="272">
                  <c:v>68.666700000000006</c:v>
                </c:pt>
                <c:pt idx="273">
                  <c:v>68.666700000000006</c:v>
                </c:pt>
                <c:pt idx="274">
                  <c:v>68.666700000000006</c:v>
                </c:pt>
                <c:pt idx="275">
                  <c:v>68.666700000000006</c:v>
                </c:pt>
                <c:pt idx="276">
                  <c:v>68.666700000000006</c:v>
                </c:pt>
                <c:pt idx="277">
                  <c:v>68.666700000000006</c:v>
                </c:pt>
                <c:pt idx="278">
                  <c:v>68.666700000000006</c:v>
                </c:pt>
                <c:pt idx="279">
                  <c:v>66.666700000000006</c:v>
                </c:pt>
                <c:pt idx="280">
                  <c:v>66.666700000000006</c:v>
                </c:pt>
                <c:pt idx="281">
                  <c:v>68.666700000000006</c:v>
                </c:pt>
                <c:pt idx="282">
                  <c:v>68.666700000000006</c:v>
                </c:pt>
                <c:pt idx="283">
                  <c:v>68.666700000000006</c:v>
                </c:pt>
                <c:pt idx="284">
                  <c:v>68.666700000000006</c:v>
                </c:pt>
                <c:pt idx="285">
                  <c:v>68.666700000000006</c:v>
                </c:pt>
                <c:pt idx="286">
                  <c:v>68.666700000000006</c:v>
                </c:pt>
                <c:pt idx="287">
                  <c:v>68.666700000000006</c:v>
                </c:pt>
                <c:pt idx="288">
                  <c:v>68.666700000000006</c:v>
                </c:pt>
                <c:pt idx="289">
                  <c:v>68.666700000000006</c:v>
                </c:pt>
                <c:pt idx="290">
                  <c:v>68.666700000000006</c:v>
                </c:pt>
                <c:pt idx="291">
                  <c:v>68.666700000000006</c:v>
                </c:pt>
                <c:pt idx="292">
                  <c:v>68.666700000000006</c:v>
                </c:pt>
                <c:pt idx="293">
                  <c:v>68.666700000000006</c:v>
                </c:pt>
                <c:pt idx="294">
                  <c:v>68.666700000000006</c:v>
                </c:pt>
                <c:pt idx="295">
                  <c:v>68.461500000000001</c:v>
                </c:pt>
                <c:pt idx="296">
                  <c:v>68.857100000000003</c:v>
                </c:pt>
                <c:pt idx="297">
                  <c:v>68.666700000000006</c:v>
                </c:pt>
                <c:pt idx="298">
                  <c:v>68.666700000000006</c:v>
                </c:pt>
                <c:pt idx="299">
                  <c:v>68.666700000000006</c:v>
                </c:pt>
                <c:pt idx="300">
                  <c:v>68.666700000000006</c:v>
                </c:pt>
                <c:pt idx="301">
                  <c:v>68.133300000000006</c:v>
                </c:pt>
                <c:pt idx="302">
                  <c:v>68.666700000000006</c:v>
                </c:pt>
                <c:pt idx="303">
                  <c:v>68.666700000000006</c:v>
                </c:pt>
                <c:pt idx="304">
                  <c:v>68.666700000000006</c:v>
                </c:pt>
                <c:pt idx="305">
                  <c:v>68.666700000000006</c:v>
                </c:pt>
                <c:pt idx="306">
                  <c:v>68.133300000000006</c:v>
                </c:pt>
                <c:pt idx="307">
                  <c:v>68.666700000000006</c:v>
                </c:pt>
                <c:pt idx="308">
                  <c:v>68.666700000000006</c:v>
                </c:pt>
                <c:pt idx="309">
                  <c:v>68.666700000000006</c:v>
                </c:pt>
                <c:pt idx="310">
                  <c:v>68.666700000000006</c:v>
                </c:pt>
                <c:pt idx="311">
                  <c:v>68.666700000000006</c:v>
                </c:pt>
                <c:pt idx="312">
                  <c:v>68.666700000000006</c:v>
                </c:pt>
                <c:pt idx="313">
                  <c:v>68.666700000000006</c:v>
                </c:pt>
                <c:pt idx="314">
                  <c:v>68.133300000000006</c:v>
                </c:pt>
                <c:pt idx="315">
                  <c:v>68.666700000000006</c:v>
                </c:pt>
                <c:pt idx="316">
                  <c:v>68.666700000000006</c:v>
                </c:pt>
                <c:pt idx="317">
                  <c:v>68.666700000000006</c:v>
                </c:pt>
                <c:pt idx="318">
                  <c:v>68.666700000000006</c:v>
                </c:pt>
                <c:pt idx="319">
                  <c:v>68.666700000000006</c:v>
                </c:pt>
                <c:pt idx="320">
                  <c:v>68.666700000000006</c:v>
                </c:pt>
                <c:pt idx="321">
                  <c:v>68.666700000000006</c:v>
                </c:pt>
                <c:pt idx="322">
                  <c:v>68.666700000000006</c:v>
                </c:pt>
                <c:pt idx="323">
                  <c:v>68.666700000000006</c:v>
                </c:pt>
                <c:pt idx="324">
                  <c:v>68.666700000000006</c:v>
                </c:pt>
                <c:pt idx="325">
                  <c:v>68.666700000000006</c:v>
                </c:pt>
                <c:pt idx="326">
                  <c:v>68.666700000000006</c:v>
                </c:pt>
                <c:pt idx="327">
                  <c:v>68.666700000000006</c:v>
                </c:pt>
                <c:pt idx="328">
                  <c:v>68.666700000000006</c:v>
                </c:pt>
                <c:pt idx="329">
                  <c:v>68.666700000000006</c:v>
                </c:pt>
                <c:pt idx="330">
                  <c:v>68.666700000000006</c:v>
                </c:pt>
                <c:pt idx="331">
                  <c:v>68.133300000000006</c:v>
                </c:pt>
                <c:pt idx="332">
                  <c:v>69.375</c:v>
                </c:pt>
                <c:pt idx="333">
                  <c:v>69.375</c:v>
                </c:pt>
                <c:pt idx="334">
                  <c:v>80</c:v>
                </c:pt>
                <c:pt idx="335">
                  <c:v>68.5</c:v>
                </c:pt>
                <c:pt idx="336">
                  <c:v>67.25</c:v>
                </c:pt>
                <c:pt idx="337">
                  <c:v>67.375</c:v>
                </c:pt>
                <c:pt idx="338">
                  <c:v>68.823499999999996</c:v>
                </c:pt>
                <c:pt idx="339">
                  <c:v>68</c:v>
                </c:pt>
                <c:pt idx="340">
                  <c:v>68.666700000000006</c:v>
                </c:pt>
                <c:pt idx="341">
                  <c:v>68.222200000000001</c:v>
                </c:pt>
                <c:pt idx="342">
                  <c:v>68.222200000000001</c:v>
                </c:pt>
                <c:pt idx="343">
                  <c:v>68.666700000000006</c:v>
                </c:pt>
                <c:pt idx="344">
                  <c:v>68.222200000000001</c:v>
                </c:pt>
                <c:pt idx="345">
                  <c:v>68.666700000000006</c:v>
                </c:pt>
                <c:pt idx="346">
                  <c:v>68.666700000000006</c:v>
                </c:pt>
                <c:pt idx="347">
                  <c:v>68.666700000000006</c:v>
                </c:pt>
                <c:pt idx="348">
                  <c:v>68.666700000000006</c:v>
                </c:pt>
                <c:pt idx="349">
                  <c:v>68.666700000000006</c:v>
                </c:pt>
                <c:pt idx="350">
                  <c:v>68.666700000000006</c:v>
                </c:pt>
                <c:pt idx="351">
                  <c:v>72.222200000000001</c:v>
                </c:pt>
                <c:pt idx="352">
                  <c:v>68.222200000000001</c:v>
                </c:pt>
                <c:pt idx="353">
                  <c:v>68.666700000000006</c:v>
                </c:pt>
                <c:pt idx="354">
                  <c:v>68.666700000000006</c:v>
                </c:pt>
                <c:pt idx="355">
                  <c:v>68.666700000000006</c:v>
                </c:pt>
                <c:pt idx="356">
                  <c:v>68.666700000000006</c:v>
                </c:pt>
                <c:pt idx="357">
                  <c:v>68.666700000000006</c:v>
                </c:pt>
                <c:pt idx="358">
                  <c:v>68.666700000000006</c:v>
                </c:pt>
                <c:pt idx="359">
                  <c:v>68.222200000000001</c:v>
                </c:pt>
                <c:pt idx="360">
                  <c:v>68.666700000000006</c:v>
                </c:pt>
                <c:pt idx="361">
                  <c:v>68.666700000000006</c:v>
                </c:pt>
                <c:pt idx="362">
                  <c:v>68.666700000000006</c:v>
                </c:pt>
                <c:pt idx="363">
                  <c:v>68.666700000000006</c:v>
                </c:pt>
                <c:pt idx="364">
                  <c:v>68.666700000000006</c:v>
                </c:pt>
                <c:pt idx="365">
                  <c:v>68.666700000000006</c:v>
                </c:pt>
                <c:pt idx="366">
                  <c:v>68.222200000000001</c:v>
                </c:pt>
                <c:pt idx="367">
                  <c:v>68.222200000000001</c:v>
                </c:pt>
                <c:pt idx="368">
                  <c:v>68.222200000000001</c:v>
                </c:pt>
                <c:pt idx="369">
                  <c:v>69.8947</c:v>
                </c:pt>
                <c:pt idx="370">
                  <c:v>68</c:v>
                </c:pt>
                <c:pt idx="371">
                  <c:v>68</c:v>
                </c:pt>
                <c:pt idx="372">
                  <c:v>68.666700000000006</c:v>
                </c:pt>
                <c:pt idx="373">
                  <c:v>68.666700000000006</c:v>
                </c:pt>
                <c:pt idx="374">
                  <c:v>68.666700000000006</c:v>
                </c:pt>
                <c:pt idx="375">
                  <c:v>68.666700000000006</c:v>
                </c:pt>
                <c:pt idx="376">
                  <c:v>68.666700000000006</c:v>
                </c:pt>
                <c:pt idx="377">
                  <c:v>68.666700000000006</c:v>
                </c:pt>
                <c:pt idx="378">
                  <c:v>68.666700000000006</c:v>
                </c:pt>
                <c:pt idx="379">
                  <c:v>68.666700000000006</c:v>
                </c:pt>
                <c:pt idx="380">
                  <c:v>68.666700000000006</c:v>
                </c:pt>
                <c:pt idx="381">
                  <c:v>68.666700000000006</c:v>
                </c:pt>
                <c:pt idx="382">
                  <c:v>68.666700000000006</c:v>
                </c:pt>
                <c:pt idx="383">
                  <c:v>68.666700000000006</c:v>
                </c:pt>
                <c:pt idx="384">
                  <c:v>68.666700000000006</c:v>
                </c:pt>
                <c:pt idx="385">
                  <c:v>68.666700000000006</c:v>
                </c:pt>
                <c:pt idx="386">
                  <c:v>68.666700000000006</c:v>
                </c:pt>
                <c:pt idx="387">
                  <c:v>68.545500000000004</c:v>
                </c:pt>
                <c:pt idx="388">
                  <c:v>68.545500000000004</c:v>
                </c:pt>
                <c:pt idx="389">
                  <c:v>68.782600000000002</c:v>
                </c:pt>
                <c:pt idx="390">
                  <c:v>69.043499999999995</c:v>
                </c:pt>
                <c:pt idx="391">
                  <c:v>68.173900000000003</c:v>
                </c:pt>
                <c:pt idx="392">
                  <c:v>68.173900000000003</c:v>
                </c:pt>
                <c:pt idx="393">
                  <c:v>69.043499999999995</c:v>
                </c:pt>
                <c:pt idx="394">
                  <c:v>68.666700000000006</c:v>
                </c:pt>
                <c:pt idx="395">
                  <c:v>68.666700000000006</c:v>
                </c:pt>
                <c:pt idx="396">
                  <c:v>68.666700000000006</c:v>
                </c:pt>
                <c:pt idx="397">
                  <c:v>68.666700000000006</c:v>
                </c:pt>
                <c:pt idx="398">
                  <c:v>68.666700000000006</c:v>
                </c:pt>
                <c:pt idx="399">
                  <c:v>68.666700000000006</c:v>
                </c:pt>
                <c:pt idx="400">
                  <c:v>68.666700000000006</c:v>
                </c:pt>
                <c:pt idx="401">
                  <c:v>68.666700000000006</c:v>
                </c:pt>
                <c:pt idx="402">
                  <c:v>68.666700000000006</c:v>
                </c:pt>
                <c:pt idx="403">
                  <c:v>68.666700000000006</c:v>
                </c:pt>
                <c:pt idx="404">
                  <c:v>68.666700000000006</c:v>
                </c:pt>
                <c:pt idx="405">
                  <c:v>68.666700000000006</c:v>
                </c:pt>
                <c:pt idx="406">
                  <c:v>68.666700000000006</c:v>
                </c:pt>
                <c:pt idx="407">
                  <c:v>68.666700000000006</c:v>
                </c:pt>
                <c:pt idx="408">
                  <c:v>69.5</c:v>
                </c:pt>
                <c:pt idx="409">
                  <c:v>68.666700000000006</c:v>
                </c:pt>
                <c:pt idx="410">
                  <c:v>68.666700000000006</c:v>
                </c:pt>
                <c:pt idx="411">
                  <c:v>68.56</c:v>
                </c:pt>
                <c:pt idx="412">
                  <c:v>68.56</c:v>
                </c:pt>
                <c:pt idx="413">
                  <c:v>68.319999999999993</c:v>
                </c:pt>
                <c:pt idx="414">
                  <c:v>69</c:v>
                </c:pt>
                <c:pt idx="415">
                  <c:v>69.307699999999997</c:v>
                </c:pt>
                <c:pt idx="416">
                  <c:v>68.666700000000006</c:v>
                </c:pt>
                <c:pt idx="417">
                  <c:v>68.666700000000006</c:v>
                </c:pt>
                <c:pt idx="418">
                  <c:v>68.666700000000006</c:v>
                </c:pt>
                <c:pt idx="419">
                  <c:v>68.666700000000006</c:v>
                </c:pt>
                <c:pt idx="420">
                  <c:v>68.666700000000006</c:v>
                </c:pt>
                <c:pt idx="421">
                  <c:v>68.666700000000006</c:v>
                </c:pt>
                <c:pt idx="422">
                  <c:v>68.666700000000006</c:v>
                </c:pt>
                <c:pt idx="423">
                  <c:v>68.666700000000006</c:v>
                </c:pt>
                <c:pt idx="424">
                  <c:v>68.666700000000006</c:v>
                </c:pt>
                <c:pt idx="425">
                  <c:v>68.666700000000006</c:v>
                </c:pt>
                <c:pt idx="426">
                  <c:v>68.666700000000006</c:v>
                </c:pt>
                <c:pt idx="427">
                  <c:v>68.666700000000006</c:v>
                </c:pt>
                <c:pt idx="428">
                  <c:v>68.666700000000006</c:v>
                </c:pt>
                <c:pt idx="429">
                  <c:v>68.666700000000006</c:v>
                </c:pt>
                <c:pt idx="430">
                  <c:v>68</c:v>
                </c:pt>
                <c:pt idx="431">
                  <c:v>68</c:v>
                </c:pt>
                <c:pt idx="432">
                  <c:v>68</c:v>
                </c:pt>
                <c:pt idx="433">
                  <c:v>68</c:v>
                </c:pt>
                <c:pt idx="434">
                  <c:v>68</c:v>
                </c:pt>
                <c:pt idx="435">
                  <c:v>68</c:v>
                </c:pt>
                <c:pt idx="436">
                  <c:v>68</c:v>
                </c:pt>
                <c:pt idx="437">
                  <c:v>68.758600000000001</c:v>
                </c:pt>
                <c:pt idx="438">
                  <c:v>68.275899999999993</c:v>
                </c:pt>
                <c:pt idx="439">
                  <c:v>68.482799999999997</c:v>
                </c:pt>
                <c:pt idx="440">
                  <c:v>68.666700000000006</c:v>
                </c:pt>
                <c:pt idx="441">
                  <c:v>68.666700000000006</c:v>
                </c:pt>
                <c:pt idx="442">
                  <c:v>68.666700000000006</c:v>
                </c:pt>
                <c:pt idx="443">
                  <c:v>68.666700000000006</c:v>
                </c:pt>
                <c:pt idx="444">
                  <c:v>68.666700000000006</c:v>
                </c:pt>
                <c:pt idx="445">
                  <c:v>68.666700000000006</c:v>
                </c:pt>
                <c:pt idx="446">
                  <c:v>68.666700000000006</c:v>
                </c:pt>
                <c:pt idx="447">
                  <c:v>68.666700000000006</c:v>
                </c:pt>
                <c:pt idx="448">
                  <c:v>68.5</c:v>
                </c:pt>
                <c:pt idx="449">
                  <c:v>68.5</c:v>
                </c:pt>
                <c:pt idx="450">
                  <c:v>68.666700000000006</c:v>
                </c:pt>
                <c:pt idx="451">
                  <c:v>68.666700000000006</c:v>
                </c:pt>
                <c:pt idx="452">
                  <c:v>68.666700000000006</c:v>
                </c:pt>
                <c:pt idx="453">
                  <c:v>68.588200000000001</c:v>
                </c:pt>
                <c:pt idx="454">
                  <c:v>73.823499999999996</c:v>
                </c:pt>
                <c:pt idx="455">
                  <c:v>68</c:v>
                </c:pt>
                <c:pt idx="456">
                  <c:v>68.3429</c:v>
                </c:pt>
                <c:pt idx="457">
                  <c:v>68.666700000000006</c:v>
                </c:pt>
                <c:pt idx="458">
                  <c:v>68.666700000000006</c:v>
                </c:pt>
                <c:pt idx="459">
                  <c:v>68.666700000000006</c:v>
                </c:pt>
                <c:pt idx="460">
                  <c:v>68.666700000000006</c:v>
                </c:pt>
                <c:pt idx="461">
                  <c:v>68</c:v>
                </c:pt>
                <c:pt idx="462">
                  <c:v>68.666700000000006</c:v>
                </c:pt>
                <c:pt idx="463">
                  <c:v>68.666700000000006</c:v>
                </c:pt>
                <c:pt idx="464">
                  <c:v>68.666700000000006</c:v>
                </c:pt>
                <c:pt idx="465">
                  <c:v>68.666700000000006</c:v>
                </c:pt>
                <c:pt idx="466">
                  <c:v>68.666700000000006</c:v>
                </c:pt>
                <c:pt idx="467">
                  <c:v>72.777799999999999</c:v>
                </c:pt>
                <c:pt idx="468">
                  <c:v>68.666700000000006</c:v>
                </c:pt>
                <c:pt idx="469">
                  <c:v>68.666700000000006</c:v>
                </c:pt>
                <c:pt idx="470">
                  <c:v>68.666700000000006</c:v>
                </c:pt>
                <c:pt idx="471">
                  <c:v>68.666700000000006</c:v>
                </c:pt>
                <c:pt idx="472">
                  <c:v>69.135099999999994</c:v>
                </c:pt>
                <c:pt idx="473">
                  <c:v>68.972999999999999</c:v>
                </c:pt>
                <c:pt idx="474">
                  <c:v>68.972999999999999</c:v>
                </c:pt>
                <c:pt idx="475">
                  <c:v>68.972999999999999</c:v>
                </c:pt>
                <c:pt idx="476">
                  <c:v>68.5946</c:v>
                </c:pt>
                <c:pt idx="477">
                  <c:v>68.8947</c:v>
                </c:pt>
                <c:pt idx="478">
                  <c:v>68.8947</c:v>
                </c:pt>
                <c:pt idx="479">
                  <c:v>68.368399999999994</c:v>
                </c:pt>
                <c:pt idx="480">
                  <c:v>68.974400000000003</c:v>
                </c:pt>
                <c:pt idx="481">
                  <c:v>68.666700000000006</c:v>
                </c:pt>
                <c:pt idx="482">
                  <c:v>68.666700000000006</c:v>
                </c:pt>
                <c:pt idx="483">
                  <c:v>68.666700000000006</c:v>
                </c:pt>
                <c:pt idx="484">
                  <c:v>68.666700000000006</c:v>
                </c:pt>
                <c:pt idx="485">
                  <c:v>68.461500000000001</c:v>
                </c:pt>
                <c:pt idx="486">
                  <c:v>68.666700000000006</c:v>
                </c:pt>
                <c:pt idx="487">
                  <c:v>68.461500000000001</c:v>
                </c:pt>
                <c:pt idx="488">
                  <c:v>68.599999999999994</c:v>
                </c:pt>
                <c:pt idx="489">
                  <c:v>68.150000000000006</c:v>
                </c:pt>
                <c:pt idx="490">
                  <c:v>68</c:v>
                </c:pt>
                <c:pt idx="491">
                  <c:v>68</c:v>
                </c:pt>
                <c:pt idx="492">
                  <c:v>68.731700000000004</c:v>
                </c:pt>
                <c:pt idx="493">
                  <c:v>68.666700000000006</c:v>
                </c:pt>
                <c:pt idx="494">
                  <c:v>68.666700000000006</c:v>
                </c:pt>
                <c:pt idx="495">
                  <c:v>68.666700000000006</c:v>
                </c:pt>
                <c:pt idx="496">
                  <c:v>68.666700000000006</c:v>
                </c:pt>
                <c:pt idx="497">
                  <c:v>68.619</c:v>
                </c:pt>
                <c:pt idx="498">
                  <c:v>68.666700000000006</c:v>
                </c:pt>
                <c:pt idx="499">
                  <c:v>68.523799999999994</c:v>
                </c:pt>
                <c:pt idx="500">
                  <c:v>68.666700000000006</c:v>
                </c:pt>
                <c:pt idx="501">
                  <c:v>68.666700000000006</c:v>
                </c:pt>
                <c:pt idx="502">
                  <c:v>68.666700000000006</c:v>
                </c:pt>
                <c:pt idx="503">
                  <c:v>68.545500000000004</c:v>
                </c:pt>
                <c:pt idx="504">
                  <c:v>68.545500000000004</c:v>
                </c:pt>
                <c:pt idx="505">
                  <c:v>68.863600000000005</c:v>
                </c:pt>
                <c:pt idx="506">
                  <c:v>68.863600000000005</c:v>
                </c:pt>
                <c:pt idx="507">
                  <c:v>68.666700000000006</c:v>
                </c:pt>
                <c:pt idx="508">
                  <c:v>68.533299999999997</c:v>
                </c:pt>
                <c:pt idx="509">
                  <c:v>68.533299999999997</c:v>
                </c:pt>
                <c:pt idx="510">
                  <c:v>68.666700000000006</c:v>
                </c:pt>
                <c:pt idx="511">
                  <c:v>68.844399999999993</c:v>
                </c:pt>
                <c:pt idx="512">
                  <c:v>68.533299999999997</c:v>
                </c:pt>
                <c:pt idx="513">
                  <c:v>69.288899999999998</c:v>
                </c:pt>
                <c:pt idx="514">
                  <c:v>68.666700000000006</c:v>
                </c:pt>
                <c:pt idx="515">
                  <c:v>68.478300000000004</c:v>
                </c:pt>
                <c:pt idx="516">
                  <c:v>68.782600000000002</c:v>
                </c:pt>
                <c:pt idx="517">
                  <c:v>68.478300000000004</c:v>
                </c:pt>
                <c:pt idx="518">
                  <c:v>68.723399999999998</c:v>
                </c:pt>
                <c:pt idx="519">
                  <c:v>68.4255</c:v>
                </c:pt>
                <c:pt idx="520">
                  <c:v>68.723399999999998</c:v>
                </c:pt>
                <c:pt idx="521">
                  <c:v>68.666700000000006</c:v>
                </c:pt>
                <c:pt idx="522">
                  <c:v>68</c:v>
                </c:pt>
                <c:pt idx="523">
                  <c:v>68.666700000000006</c:v>
                </c:pt>
                <c:pt idx="524">
                  <c:v>68.666700000000006</c:v>
                </c:pt>
                <c:pt idx="525">
                  <c:v>68</c:v>
                </c:pt>
                <c:pt idx="526">
                  <c:v>68.333299999999994</c:v>
                </c:pt>
                <c:pt idx="527">
                  <c:v>68.666700000000006</c:v>
                </c:pt>
                <c:pt idx="528">
                  <c:v>68.666700000000006</c:v>
                </c:pt>
                <c:pt idx="529">
                  <c:v>68.612200000000001</c:v>
                </c:pt>
                <c:pt idx="530">
                  <c:v>68.599999999999994</c:v>
                </c:pt>
                <c:pt idx="531">
                  <c:v>68.44</c:v>
                </c:pt>
                <c:pt idx="532">
                  <c:v>68.039199999999994</c:v>
                </c:pt>
                <c:pt idx="533">
                  <c:v>68.509799999999998</c:v>
                </c:pt>
                <c:pt idx="534">
                  <c:v>68.666700000000006</c:v>
                </c:pt>
                <c:pt idx="535">
                  <c:v>68.666700000000006</c:v>
                </c:pt>
                <c:pt idx="536">
                  <c:v>68.666700000000006</c:v>
                </c:pt>
                <c:pt idx="537">
                  <c:v>68.666700000000006</c:v>
                </c:pt>
                <c:pt idx="538">
                  <c:v>68.156899999999993</c:v>
                </c:pt>
                <c:pt idx="539">
                  <c:v>68</c:v>
                </c:pt>
                <c:pt idx="540">
                  <c:v>68.769199999999998</c:v>
                </c:pt>
                <c:pt idx="541">
                  <c:v>68.769199999999998</c:v>
                </c:pt>
                <c:pt idx="542">
                  <c:v>68.230800000000002</c:v>
                </c:pt>
                <c:pt idx="543">
                  <c:v>68.769199999999998</c:v>
                </c:pt>
                <c:pt idx="544">
                  <c:v>68.5</c:v>
                </c:pt>
                <c:pt idx="545">
                  <c:v>68</c:v>
                </c:pt>
                <c:pt idx="546">
                  <c:v>68</c:v>
                </c:pt>
                <c:pt idx="547">
                  <c:v>69.269199999999998</c:v>
                </c:pt>
                <c:pt idx="548">
                  <c:v>68.716999999999999</c:v>
                </c:pt>
                <c:pt idx="549">
                  <c:v>68.716999999999999</c:v>
                </c:pt>
                <c:pt idx="550">
                  <c:v>68.452799999999996</c:v>
                </c:pt>
                <c:pt idx="551">
                  <c:v>68.716999999999999</c:v>
                </c:pt>
                <c:pt idx="552">
                  <c:v>68.666700000000006</c:v>
                </c:pt>
                <c:pt idx="553">
                  <c:v>69.629599999999996</c:v>
                </c:pt>
                <c:pt idx="554">
                  <c:v>69.037000000000006</c:v>
                </c:pt>
                <c:pt idx="555">
                  <c:v>68.666700000000006</c:v>
                </c:pt>
                <c:pt idx="556">
                  <c:v>68.666700000000006</c:v>
                </c:pt>
                <c:pt idx="557">
                  <c:v>68.666700000000006</c:v>
                </c:pt>
                <c:pt idx="558">
                  <c:v>68.666700000000006</c:v>
                </c:pt>
                <c:pt idx="559">
                  <c:v>68.666700000000006</c:v>
                </c:pt>
                <c:pt idx="560">
                  <c:v>68.666700000000006</c:v>
                </c:pt>
                <c:pt idx="561">
                  <c:v>68.666700000000006</c:v>
                </c:pt>
                <c:pt idx="562">
                  <c:v>68.618200000000002</c:v>
                </c:pt>
                <c:pt idx="563">
                  <c:v>69.285700000000006</c:v>
                </c:pt>
                <c:pt idx="564">
                  <c:v>68.666700000000006</c:v>
                </c:pt>
                <c:pt idx="565">
                  <c:v>68.666700000000006</c:v>
                </c:pt>
                <c:pt idx="566">
                  <c:v>68.666700000000006</c:v>
                </c:pt>
                <c:pt idx="567">
                  <c:v>68.666700000000006</c:v>
                </c:pt>
                <c:pt idx="568">
                  <c:v>68.315799999999996</c:v>
                </c:pt>
                <c:pt idx="569">
                  <c:v>68.813599999999994</c:v>
                </c:pt>
                <c:pt idx="570">
                  <c:v>68.666700000000006</c:v>
                </c:pt>
                <c:pt idx="571">
                  <c:v>68.666700000000006</c:v>
                </c:pt>
                <c:pt idx="572">
                  <c:v>69.7</c:v>
                </c:pt>
                <c:pt idx="573">
                  <c:v>68.524600000000007</c:v>
                </c:pt>
                <c:pt idx="574">
                  <c:v>72.819699999999997</c:v>
                </c:pt>
                <c:pt idx="575">
                  <c:v>68.290300000000002</c:v>
                </c:pt>
                <c:pt idx="576">
                  <c:v>68.666700000000006</c:v>
                </c:pt>
                <c:pt idx="577">
                  <c:v>68.666700000000006</c:v>
                </c:pt>
                <c:pt idx="578">
                  <c:v>68.571399999999997</c:v>
                </c:pt>
                <c:pt idx="579">
                  <c:v>68.317499999999995</c:v>
                </c:pt>
                <c:pt idx="580">
                  <c:v>68.539699999999996</c:v>
                </c:pt>
                <c:pt idx="581">
                  <c:v>68.666700000000006</c:v>
                </c:pt>
                <c:pt idx="582">
                  <c:v>68.539699999999996</c:v>
                </c:pt>
                <c:pt idx="583">
                  <c:v>68.666700000000006</c:v>
                </c:pt>
                <c:pt idx="584">
                  <c:v>68.031300000000002</c:v>
                </c:pt>
                <c:pt idx="585">
                  <c:v>68.3125</c:v>
                </c:pt>
                <c:pt idx="586">
                  <c:v>68.656300000000002</c:v>
                </c:pt>
                <c:pt idx="587">
                  <c:v>69.630799999999994</c:v>
                </c:pt>
                <c:pt idx="588">
                  <c:v>68.4923</c:v>
                </c:pt>
                <c:pt idx="589">
                  <c:v>68.584599999999995</c:v>
                </c:pt>
                <c:pt idx="590">
                  <c:v>68.060599999999994</c:v>
                </c:pt>
                <c:pt idx="591">
                  <c:v>68.666700000000006</c:v>
                </c:pt>
                <c:pt idx="592">
                  <c:v>68.575800000000001</c:v>
                </c:pt>
                <c:pt idx="593">
                  <c:v>68.666700000000006</c:v>
                </c:pt>
                <c:pt idx="594">
                  <c:v>69.181799999999996</c:v>
                </c:pt>
                <c:pt idx="595">
                  <c:v>68.666700000000006</c:v>
                </c:pt>
                <c:pt idx="596">
                  <c:v>68.666700000000006</c:v>
                </c:pt>
                <c:pt idx="597">
                  <c:v>70.358199999999997</c:v>
                </c:pt>
                <c:pt idx="598">
                  <c:v>68.537300000000002</c:v>
                </c:pt>
                <c:pt idx="599">
                  <c:v>68.716399999999993</c:v>
                </c:pt>
                <c:pt idx="600">
                  <c:v>68.7059</c:v>
                </c:pt>
                <c:pt idx="601">
                  <c:v>68.7059</c:v>
                </c:pt>
                <c:pt idx="602">
                  <c:v>68.5</c:v>
                </c:pt>
                <c:pt idx="603">
                  <c:v>68.7941</c:v>
                </c:pt>
                <c:pt idx="604">
                  <c:v>68.666700000000006</c:v>
                </c:pt>
                <c:pt idx="605">
                  <c:v>69.246399999999994</c:v>
                </c:pt>
                <c:pt idx="606">
                  <c:v>68.666700000000006</c:v>
                </c:pt>
                <c:pt idx="607">
                  <c:v>68.914299999999997</c:v>
                </c:pt>
                <c:pt idx="608">
                  <c:v>68.788700000000006</c:v>
                </c:pt>
                <c:pt idx="609">
                  <c:v>68.591499999999996</c:v>
                </c:pt>
                <c:pt idx="610">
                  <c:v>68.394400000000005</c:v>
                </c:pt>
                <c:pt idx="611">
                  <c:v>68.7042</c:v>
                </c:pt>
                <c:pt idx="612">
                  <c:v>68.788700000000006</c:v>
                </c:pt>
                <c:pt idx="613">
                  <c:v>68.944400000000002</c:v>
                </c:pt>
                <c:pt idx="614">
                  <c:v>68.666700000000006</c:v>
                </c:pt>
                <c:pt idx="615">
                  <c:v>68.666700000000006</c:v>
                </c:pt>
                <c:pt idx="616">
                  <c:v>68.666700000000006</c:v>
                </c:pt>
                <c:pt idx="617">
                  <c:v>68.666700000000006</c:v>
                </c:pt>
                <c:pt idx="618">
                  <c:v>68.666700000000006</c:v>
                </c:pt>
                <c:pt idx="619">
                  <c:v>68.666700000000006</c:v>
                </c:pt>
                <c:pt idx="620">
                  <c:v>68.305599999999998</c:v>
                </c:pt>
                <c:pt idx="621">
                  <c:v>68.547899999999998</c:v>
                </c:pt>
                <c:pt idx="622">
                  <c:v>68.630099999999999</c:v>
                </c:pt>
                <c:pt idx="623">
                  <c:v>68.794499999999999</c:v>
                </c:pt>
                <c:pt idx="624">
                  <c:v>68.438400000000001</c:v>
                </c:pt>
                <c:pt idx="625">
                  <c:v>68.630099999999999</c:v>
                </c:pt>
                <c:pt idx="626">
                  <c:v>68.513499999999993</c:v>
                </c:pt>
                <c:pt idx="627">
                  <c:v>68.4054</c:v>
                </c:pt>
                <c:pt idx="628">
                  <c:v>68.864900000000006</c:v>
                </c:pt>
                <c:pt idx="629">
                  <c:v>69.2</c:v>
                </c:pt>
                <c:pt idx="630">
                  <c:v>68.48</c:v>
                </c:pt>
                <c:pt idx="631">
                  <c:v>68.586699999999993</c:v>
                </c:pt>
                <c:pt idx="632">
                  <c:v>68.826700000000002</c:v>
                </c:pt>
                <c:pt idx="633">
                  <c:v>68.56</c:v>
                </c:pt>
                <c:pt idx="634">
                  <c:v>68.631600000000006</c:v>
                </c:pt>
                <c:pt idx="635">
                  <c:v>68.519499999999994</c:v>
                </c:pt>
                <c:pt idx="636">
                  <c:v>68.675299999999993</c:v>
                </c:pt>
                <c:pt idx="637">
                  <c:v>69.039000000000001</c:v>
                </c:pt>
                <c:pt idx="638">
                  <c:v>68.779200000000003</c:v>
                </c:pt>
                <c:pt idx="639">
                  <c:v>68.883099999999999</c:v>
                </c:pt>
                <c:pt idx="640">
                  <c:v>68.805199999999999</c:v>
                </c:pt>
                <c:pt idx="641">
                  <c:v>68.384600000000006</c:v>
                </c:pt>
                <c:pt idx="642">
                  <c:v>68.3797</c:v>
                </c:pt>
                <c:pt idx="643">
                  <c:v>68.734200000000001</c:v>
                </c:pt>
                <c:pt idx="644">
                  <c:v>68.557000000000002</c:v>
                </c:pt>
                <c:pt idx="645">
                  <c:v>68.775000000000006</c:v>
                </c:pt>
                <c:pt idx="646">
                  <c:v>68.775000000000006</c:v>
                </c:pt>
                <c:pt idx="647">
                  <c:v>68.567899999999995</c:v>
                </c:pt>
                <c:pt idx="648">
                  <c:v>68.246899999999997</c:v>
                </c:pt>
                <c:pt idx="649">
                  <c:v>68.731700000000004</c:v>
                </c:pt>
                <c:pt idx="650">
                  <c:v>68.561000000000007</c:v>
                </c:pt>
                <c:pt idx="651">
                  <c:v>67.879499999999993</c:v>
                </c:pt>
                <c:pt idx="652">
                  <c:v>68.626499999999993</c:v>
                </c:pt>
                <c:pt idx="653">
                  <c:v>68.289199999999994</c:v>
                </c:pt>
                <c:pt idx="654">
                  <c:v>68.771100000000004</c:v>
                </c:pt>
                <c:pt idx="655">
                  <c:v>68.457800000000006</c:v>
                </c:pt>
                <c:pt idx="656">
                  <c:v>68.698800000000006</c:v>
                </c:pt>
                <c:pt idx="657">
                  <c:v>68.904799999999994</c:v>
                </c:pt>
                <c:pt idx="658">
                  <c:v>68.833299999999994</c:v>
                </c:pt>
                <c:pt idx="659">
                  <c:v>68.833299999999994</c:v>
                </c:pt>
                <c:pt idx="660">
                  <c:v>69.142899999999997</c:v>
                </c:pt>
                <c:pt idx="661">
                  <c:v>68.523799999999994</c:v>
                </c:pt>
                <c:pt idx="662">
                  <c:v>68.870599999999996</c:v>
                </c:pt>
                <c:pt idx="663">
                  <c:v>68.635300000000001</c:v>
                </c:pt>
                <c:pt idx="664">
                  <c:v>68.139499999999998</c:v>
                </c:pt>
                <c:pt idx="665">
                  <c:v>68.697699999999998</c:v>
                </c:pt>
                <c:pt idx="666">
                  <c:v>68.534899999999993</c:v>
                </c:pt>
                <c:pt idx="667">
                  <c:v>68.139499999999998</c:v>
                </c:pt>
                <c:pt idx="668">
                  <c:v>68.896600000000007</c:v>
                </c:pt>
                <c:pt idx="669">
                  <c:v>68.666700000000006</c:v>
                </c:pt>
                <c:pt idx="670">
                  <c:v>68.157300000000006</c:v>
                </c:pt>
                <c:pt idx="671">
                  <c:v>68.666700000000006</c:v>
                </c:pt>
                <c:pt idx="672">
                  <c:v>68.288899999999998</c:v>
                </c:pt>
                <c:pt idx="673">
                  <c:v>68.355599999999995</c:v>
                </c:pt>
                <c:pt idx="674">
                  <c:v>68.549499999999995</c:v>
                </c:pt>
                <c:pt idx="675">
                  <c:v>69.868099999999998</c:v>
                </c:pt>
                <c:pt idx="676">
                  <c:v>68.483500000000006</c:v>
                </c:pt>
                <c:pt idx="677">
                  <c:v>68.173900000000003</c:v>
                </c:pt>
                <c:pt idx="678">
                  <c:v>68.602199999999996</c:v>
                </c:pt>
                <c:pt idx="679">
                  <c:v>68.688199999999995</c:v>
                </c:pt>
                <c:pt idx="680">
                  <c:v>68.666700000000006</c:v>
                </c:pt>
                <c:pt idx="681">
                  <c:v>68.639200000000002</c:v>
                </c:pt>
                <c:pt idx="682">
                  <c:v>68.666700000000006</c:v>
                </c:pt>
                <c:pt idx="683">
                  <c:v>68.594099999999997</c:v>
                </c:pt>
                <c:pt idx="684">
                  <c:v>68.769199999999998</c:v>
                </c:pt>
                <c:pt idx="685">
                  <c:v>68.666700000000006</c:v>
                </c:pt>
                <c:pt idx="686">
                  <c:v>68.830200000000005</c:v>
                </c:pt>
                <c:pt idx="687">
                  <c:v>68.666700000000006</c:v>
                </c:pt>
                <c:pt idx="688">
                  <c:v>69.174300000000002</c:v>
                </c:pt>
                <c:pt idx="689">
                  <c:v>68.945499999999996</c:v>
                </c:pt>
                <c:pt idx="690">
                  <c:v>70.991</c:v>
                </c:pt>
                <c:pt idx="691">
                  <c:v>69.071399999999997</c:v>
                </c:pt>
                <c:pt idx="692">
                  <c:v>69.25</c:v>
                </c:pt>
                <c:pt idx="693">
                  <c:v>68.666700000000006</c:v>
                </c:pt>
                <c:pt idx="694">
                  <c:v>68.666700000000006</c:v>
                </c:pt>
                <c:pt idx="695">
                  <c:v>69.739099999999993</c:v>
                </c:pt>
                <c:pt idx="696">
                  <c:v>68.991699999999994</c:v>
                </c:pt>
                <c:pt idx="697">
                  <c:v>68.666700000000006</c:v>
                </c:pt>
                <c:pt idx="698">
                  <c:v>68.666700000000006</c:v>
                </c:pt>
                <c:pt idx="699">
                  <c:v>68.681799999999996</c:v>
                </c:pt>
                <c:pt idx="700">
                  <c:v>68.3459</c:v>
                </c:pt>
                <c:pt idx="701">
                  <c:v>68.731300000000005</c:v>
                </c:pt>
                <c:pt idx="702">
                  <c:v>68.524799999999999</c:v>
                </c:pt>
                <c:pt idx="703">
                  <c:v>68.788700000000006</c:v>
                </c:pt>
                <c:pt idx="704">
                  <c:v>68.756399999999999</c:v>
                </c:pt>
                <c:pt idx="705">
                  <c:v>68.666700000000006</c:v>
                </c:pt>
                <c:pt idx="706">
                  <c:v>68.772199999999998</c:v>
                </c:pt>
                <c:pt idx="707">
                  <c:v>68.666700000000006</c:v>
                </c:pt>
                <c:pt idx="708">
                  <c:v>68.666700000000006</c:v>
                </c:pt>
                <c:pt idx="709">
                  <c:v>68.761399999999995</c:v>
                </c:pt>
                <c:pt idx="710">
                  <c:v>68.666700000000006</c:v>
                </c:pt>
                <c:pt idx="711">
                  <c:v>68.666700000000006</c:v>
                </c:pt>
                <c:pt idx="712">
                  <c:v>68.681600000000003</c:v>
                </c:pt>
                <c:pt idx="713">
                  <c:v>68.850800000000007</c:v>
                </c:pt>
                <c:pt idx="714">
                  <c:v>68.607299999999995</c:v>
                </c:pt>
                <c:pt idx="715">
                  <c:v>69.069299999999998</c:v>
                </c:pt>
                <c:pt idx="716">
                  <c:v>68.642899999999997</c:v>
                </c:pt>
                <c:pt idx="717">
                  <c:v>68.593900000000005</c:v>
                </c:pt>
                <c:pt idx="718">
                  <c:v>68.697000000000003</c:v>
                </c:pt>
                <c:pt idx="719">
                  <c:v>69.651899999999998</c:v>
                </c:pt>
                <c:pt idx="720">
                  <c:v>69.775400000000005</c:v>
                </c:pt>
                <c:pt idx="721">
                  <c:v>68.617500000000007</c:v>
                </c:pt>
                <c:pt idx="722">
                  <c:v>68.698999999999998</c:v>
                </c:pt>
                <c:pt idx="723">
                  <c:v>68.756799999999998</c:v>
                </c:pt>
                <c:pt idx="724">
                  <c:v>68.760900000000007</c:v>
                </c:pt>
                <c:pt idx="725">
                  <c:v>68.608699999999999</c:v>
                </c:pt>
                <c:pt idx="726">
                  <c:v>68.668899999999994</c:v>
                </c:pt>
                <c:pt idx="727">
                  <c:v>68.693299999999994</c:v>
                </c:pt>
                <c:pt idx="728">
                  <c:v>68.719200000000001</c:v>
                </c:pt>
                <c:pt idx="729">
                  <c:v>68.666700000000006</c:v>
                </c:pt>
                <c:pt idx="730">
                  <c:v>68.796499999999995</c:v>
                </c:pt>
                <c:pt idx="731">
                  <c:v>68.951800000000006</c:v>
                </c:pt>
                <c:pt idx="732">
                  <c:v>68.786299999999997</c:v>
                </c:pt>
                <c:pt idx="733">
                  <c:v>69.396299999999997</c:v>
                </c:pt>
                <c:pt idx="734">
                  <c:v>68.895300000000006</c:v>
                </c:pt>
                <c:pt idx="735">
                  <c:v>68.656300000000002</c:v>
                </c:pt>
                <c:pt idx="736">
                  <c:v>68.681899999999999</c:v>
                </c:pt>
                <c:pt idx="737">
                  <c:v>68.576300000000003</c:v>
                </c:pt>
                <c:pt idx="738">
                  <c:v>68.632900000000006</c:v>
                </c:pt>
                <c:pt idx="739">
                  <c:v>68.608000000000004</c:v>
                </c:pt>
                <c:pt idx="740">
                  <c:v>68.6828</c:v>
                </c:pt>
                <c:pt idx="741">
                  <c:v>68.588399999999993</c:v>
                </c:pt>
                <c:pt idx="742">
                  <c:v>68.672600000000003</c:v>
                </c:pt>
                <c:pt idx="743">
                  <c:v>69.1982</c:v>
                </c:pt>
                <c:pt idx="744">
                  <c:v>68.727999999999994</c:v>
                </c:pt>
                <c:pt idx="745">
                  <c:v>68.792400000000001</c:v>
                </c:pt>
                <c:pt idx="746">
                  <c:v>68.806299999999993</c:v>
                </c:pt>
                <c:pt idx="747">
                  <c:v>68.662300000000002</c:v>
                </c:pt>
                <c:pt idx="748">
                  <c:v>68.698700000000002</c:v>
                </c:pt>
              </c:numCache>
            </c:numRef>
          </c:val>
          <c:extLst>
            <c:ext xmlns:c16="http://schemas.microsoft.com/office/drawing/2014/chart" uri="{C3380CC4-5D6E-409C-BE32-E72D297353CC}">
              <c16:uniqueId val="{00000000-C779-47F7-B075-4321579E3E57}"/>
            </c:ext>
          </c:extLst>
        </c:ser>
        <c:dLbls>
          <c:showLegendKey val="0"/>
          <c:showVal val="0"/>
          <c:showCatName val="0"/>
          <c:showSerName val="0"/>
          <c:showPercent val="0"/>
          <c:showBubbleSize val="0"/>
        </c:dLbls>
        <c:gapWidth val="219"/>
        <c:overlap val="-27"/>
        <c:axId val="43723376"/>
        <c:axId val="43725296"/>
      </c:barChart>
      <c:lineChart>
        <c:grouping val="standard"/>
        <c:varyColors val="0"/>
        <c:ser>
          <c:idx val="1"/>
          <c:order val="1"/>
          <c:tx>
            <c:strRef>
              <c:f>'[sports analysis Solution.xlsx]Question 12'!$E$27</c:f>
              <c:strCache>
                <c:ptCount val="1"/>
              </c:strCache>
            </c:strRef>
          </c:tx>
          <c:spPr>
            <a:ln w="28575" cap="rnd">
              <a:solidFill>
                <a:schemeClr val="accent2"/>
              </a:solidFill>
              <a:round/>
            </a:ln>
            <a:effectLst/>
          </c:spPr>
          <c:marker>
            <c:symbol val="none"/>
          </c:marker>
          <c:cat>
            <c:strRef>
              <c:f>'[sports analysis Solution.xlsx]Question 12'!$C$28:$C$776</c:f>
              <c:strCache>
                <c:ptCount val="749"/>
                <c:pt idx="0">
                  <c:v>avg_height</c:v>
                </c:pt>
                <c:pt idx="1">
                  <c:v>180</c:v>
                </c:pt>
                <c:pt idx="2">
                  <c:v>180</c:v>
                </c:pt>
                <c:pt idx="3">
                  <c:v>180</c:v>
                </c:pt>
                <c:pt idx="4">
                  <c:v>180</c:v>
                </c:pt>
                <c:pt idx="5">
                  <c:v>180</c:v>
                </c:pt>
                <c:pt idx="6">
                  <c:v>180</c:v>
                </c:pt>
                <c:pt idx="7">
                  <c:v>170</c:v>
                </c:pt>
                <c:pt idx="8">
                  <c:v>170</c:v>
                </c:pt>
                <c:pt idx="9">
                  <c:v>172</c:v>
                </c:pt>
                <c:pt idx="10">
                  <c:v>172</c:v>
                </c:pt>
                <c:pt idx="11">
                  <c:v>180</c:v>
                </c:pt>
                <c:pt idx="12">
                  <c:v>175</c:v>
                </c:pt>
                <c:pt idx="13">
                  <c:v>175</c:v>
                </c:pt>
                <c:pt idx="14">
                  <c:v>175</c:v>
                </c:pt>
                <c:pt idx="15">
                  <c:v>180</c:v>
                </c:pt>
                <c:pt idx="16">
                  <c:v>175</c:v>
                </c:pt>
                <c:pt idx="17">
                  <c:v>175</c:v>
                </c:pt>
                <c:pt idx="18">
                  <c:v>175</c:v>
                </c:pt>
                <c:pt idx="19">
                  <c:v>175</c:v>
                </c:pt>
                <c:pt idx="20">
                  <c:v>175</c:v>
                </c:pt>
                <c:pt idx="21">
                  <c:v>176</c:v>
                </c:pt>
                <c:pt idx="22">
                  <c:v>176</c:v>
                </c:pt>
                <c:pt idx="23">
                  <c:v>176</c:v>
                </c:pt>
                <c:pt idx="24">
                  <c:v>175</c:v>
                </c:pt>
                <c:pt idx="25">
                  <c:v>176</c:v>
                </c:pt>
                <c:pt idx="26">
                  <c:v>176</c:v>
                </c:pt>
                <c:pt idx="27">
                  <c:v>175</c:v>
                </c:pt>
                <c:pt idx="28">
                  <c:v>175</c:v>
                </c:pt>
                <c:pt idx="29">
                  <c:v>175</c:v>
                </c:pt>
                <c:pt idx="30">
                  <c:v>180</c:v>
                </c:pt>
                <c:pt idx="31">
                  <c:v>175</c:v>
                </c:pt>
                <c:pt idx="32">
                  <c:v>175</c:v>
                </c:pt>
                <c:pt idx="33">
                  <c:v>175</c:v>
                </c:pt>
                <c:pt idx="34">
                  <c:v>175</c:v>
                </c:pt>
                <c:pt idx="35">
                  <c:v>175</c:v>
                </c:pt>
                <c:pt idx="36">
                  <c:v>175</c:v>
                </c:pt>
                <c:pt idx="37">
                  <c:v>176</c:v>
                </c:pt>
                <c:pt idx="38">
                  <c:v>176</c:v>
                </c:pt>
                <c:pt idx="39">
                  <c:v>175</c:v>
                </c:pt>
                <c:pt idx="40">
                  <c:v>171</c:v>
                </c:pt>
                <c:pt idx="41">
                  <c:v>171</c:v>
                </c:pt>
                <c:pt idx="42">
                  <c:v>171</c:v>
                </c:pt>
                <c:pt idx="43">
                  <c:v>171</c:v>
                </c:pt>
                <c:pt idx="44">
                  <c:v>174</c:v>
                </c:pt>
                <c:pt idx="45">
                  <c:v>180</c:v>
                </c:pt>
                <c:pt idx="46">
                  <c:v>174</c:v>
                </c:pt>
                <c:pt idx="47">
                  <c:v>174</c:v>
                </c:pt>
                <c:pt idx="48">
                  <c:v>174</c:v>
                </c:pt>
                <c:pt idx="49">
                  <c:v>174</c:v>
                </c:pt>
                <c:pt idx="50">
                  <c:v>174</c:v>
                </c:pt>
                <c:pt idx="51">
                  <c:v>174</c:v>
                </c:pt>
                <c:pt idx="52">
                  <c:v>174</c:v>
                </c:pt>
                <c:pt idx="53">
                  <c:v>174</c:v>
                </c:pt>
                <c:pt idx="54">
                  <c:v>174</c:v>
                </c:pt>
                <c:pt idx="55">
                  <c:v>174</c:v>
                </c:pt>
                <c:pt idx="56">
                  <c:v>174</c:v>
                </c:pt>
                <c:pt idx="57">
                  <c:v>174</c:v>
                </c:pt>
                <c:pt idx="58">
                  <c:v>180</c:v>
                </c:pt>
                <c:pt idx="59">
                  <c:v>180</c:v>
                </c:pt>
                <c:pt idx="60">
                  <c:v>174</c:v>
                </c:pt>
                <c:pt idx="61">
                  <c:v>174</c:v>
                </c:pt>
                <c:pt idx="62">
                  <c:v>174</c:v>
                </c:pt>
                <c:pt idx="63">
                  <c:v>180</c:v>
                </c:pt>
                <c:pt idx="64">
                  <c:v>173.3333</c:v>
                </c:pt>
                <c:pt idx="65">
                  <c:v>174</c:v>
                </c:pt>
                <c:pt idx="66">
                  <c:v>174</c:v>
                </c:pt>
                <c:pt idx="67">
                  <c:v>174</c:v>
                </c:pt>
                <c:pt idx="68">
                  <c:v>174</c:v>
                </c:pt>
                <c:pt idx="69">
                  <c:v>174</c:v>
                </c:pt>
                <c:pt idx="70">
                  <c:v>174</c:v>
                </c:pt>
                <c:pt idx="71">
                  <c:v>174</c:v>
                </c:pt>
                <c:pt idx="72">
                  <c:v>174</c:v>
                </c:pt>
                <c:pt idx="73">
                  <c:v>174</c:v>
                </c:pt>
                <c:pt idx="74">
                  <c:v>174</c:v>
                </c:pt>
                <c:pt idx="75">
                  <c:v>174</c:v>
                </c:pt>
                <c:pt idx="76">
                  <c:v>174</c:v>
                </c:pt>
                <c:pt idx="77">
                  <c:v>174</c:v>
                </c:pt>
                <c:pt idx="78">
                  <c:v>174</c:v>
                </c:pt>
                <c:pt idx="79">
                  <c:v>174</c:v>
                </c:pt>
                <c:pt idx="80">
                  <c:v>174</c:v>
                </c:pt>
                <c:pt idx="81">
                  <c:v>174</c:v>
                </c:pt>
                <c:pt idx="82">
                  <c:v>174</c:v>
                </c:pt>
                <c:pt idx="83">
                  <c:v>174</c:v>
                </c:pt>
                <c:pt idx="84">
                  <c:v>173.3333</c:v>
                </c:pt>
                <c:pt idx="85">
                  <c:v>174</c:v>
                </c:pt>
                <c:pt idx="86">
                  <c:v>174</c:v>
                </c:pt>
                <c:pt idx="87">
                  <c:v>174</c:v>
                </c:pt>
                <c:pt idx="88">
                  <c:v>174</c:v>
                </c:pt>
                <c:pt idx="89">
                  <c:v>174</c:v>
                </c:pt>
                <c:pt idx="90">
                  <c:v>174</c:v>
                </c:pt>
                <c:pt idx="91">
                  <c:v>174</c:v>
                </c:pt>
                <c:pt idx="92">
                  <c:v>174</c:v>
                </c:pt>
                <c:pt idx="93">
                  <c:v>174</c:v>
                </c:pt>
                <c:pt idx="94">
                  <c:v>174</c:v>
                </c:pt>
                <c:pt idx="95">
                  <c:v>174</c:v>
                </c:pt>
                <c:pt idx="96">
                  <c:v>174</c:v>
                </c:pt>
                <c:pt idx="97">
                  <c:v>174</c:v>
                </c:pt>
                <c:pt idx="98">
                  <c:v>174</c:v>
                </c:pt>
                <c:pt idx="99">
                  <c:v>174</c:v>
                </c:pt>
                <c:pt idx="100">
                  <c:v>174</c:v>
                </c:pt>
                <c:pt idx="101">
                  <c:v>174</c:v>
                </c:pt>
                <c:pt idx="102">
                  <c:v>174</c:v>
                </c:pt>
                <c:pt idx="103">
                  <c:v>174</c:v>
                </c:pt>
                <c:pt idx="104">
                  <c:v>174</c:v>
                </c:pt>
                <c:pt idx="105">
                  <c:v>174</c:v>
                </c:pt>
                <c:pt idx="106">
                  <c:v>174</c:v>
                </c:pt>
                <c:pt idx="107">
                  <c:v>174</c:v>
                </c:pt>
                <c:pt idx="108">
                  <c:v>174</c:v>
                </c:pt>
                <c:pt idx="109">
                  <c:v>174</c:v>
                </c:pt>
                <c:pt idx="110">
                  <c:v>174</c:v>
                </c:pt>
                <c:pt idx="111">
                  <c:v>174</c:v>
                </c:pt>
                <c:pt idx="112">
                  <c:v>174</c:v>
                </c:pt>
                <c:pt idx="113">
                  <c:v>174</c:v>
                </c:pt>
                <c:pt idx="114">
                  <c:v>174</c:v>
                </c:pt>
                <c:pt idx="115">
                  <c:v>174</c:v>
                </c:pt>
                <c:pt idx="116">
                  <c:v>174</c:v>
                </c:pt>
                <c:pt idx="117">
                  <c:v>174</c:v>
                </c:pt>
                <c:pt idx="118">
                  <c:v>177.3333</c:v>
                </c:pt>
                <c:pt idx="119">
                  <c:v>174</c:v>
                </c:pt>
                <c:pt idx="120">
                  <c:v>177.3333</c:v>
                </c:pt>
                <c:pt idx="121">
                  <c:v>174</c:v>
                </c:pt>
                <c:pt idx="122">
                  <c:v>174</c:v>
                </c:pt>
                <c:pt idx="123">
                  <c:v>174</c:v>
                </c:pt>
                <c:pt idx="124">
                  <c:v>174</c:v>
                </c:pt>
                <c:pt idx="125">
                  <c:v>174</c:v>
                </c:pt>
                <c:pt idx="126">
                  <c:v>174</c:v>
                </c:pt>
                <c:pt idx="127">
                  <c:v>174</c:v>
                </c:pt>
                <c:pt idx="128">
                  <c:v>174</c:v>
                </c:pt>
                <c:pt idx="129">
                  <c:v>174</c:v>
                </c:pt>
                <c:pt idx="130">
                  <c:v>174</c:v>
                </c:pt>
                <c:pt idx="131">
                  <c:v>174</c:v>
                </c:pt>
                <c:pt idx="132">
                  <c:v>174</c:v>
                </c:pt>
                <c:pt idx="133">
                  <c:v>174</c:v>
                </c:pt>
                <c:pt idx="134">
                  <c:v>174</c:v>
                </c:pt>
                <c:pt idx="135">
                  <c:v>174</c:v>
                </c:pt>
                <c:pt idx="136">
                  <c:v>174</c:v>
                </c:pt>
                <c:pt idx="137">
                  <c:v>174</c:v>
                </c:pt>
                <c:pt idx="138">
                  <c:v>174</c:v>
                </c:pt>
                <c:pt idx="139">
                  <c:v>174</c:v>
                </c:pt>
                <c:pt idx="140">
                  <c:v>170.6667</c:v>
                </c:pt>
                <c:pt idx="141">
                  <c:v>176</c:v>
                </c:pt>
                <c:pt idx="142">
                  <c:v>175.5</c:v>
                </c:pt>
                <c:pt idx="143">
                  <c:v>175.5</c:v>
                </c:pt>
                <c:pt idx="144">
                  <c:v>175.5</c:v>
                </c:pt>
                <c:pt idx="145">
                  <c:v>175.5</c:v>
                </c:pt>
                <c:pt idx="146">
                  <c:v>175.5</c:v>
                </c:pt>
                <c:pt idx="147">
                  <c:v>173.5</c:v>
                </c:pt>
                <c:pt idx="148">
                  <c:v>173</c:v>
                </c:pt>
                <c:pt idx="149">
                  <c:v>173.5</c:v>
                </c:pt>
                <c:pt idx="150">
                  <c:v>173.5</c:v>
                </c:pt>
                <c:pt idx="151">
                  <c:v>170</c:v>
                </c:pt>
                <c:pt idx="152">
                  <c:v>174.4</c:v>
                </c:pt>
                <c:pt idx="153">
                  <c:v>174.4</c:v>
                </c:pt>
                <c:pt idx="154">
                  <c:v>176.4</c:v>
                </c:pt>
                <c:pt idx="155">
                  <c:v>176</c:v>
                </c:pt>
                <c:pt idx="156">
                  <c:v>175.2</c:v>
                </c:pt>
                <c:pt idx="157">
                  <c:v>172.8</c:v>
                </c:pt>
                <c:pt idx="158">
                  <c:v>174</c:v>
                </c:pt>
                <c:pt idx="159">
                  <c:v>174</c:v>
                </c:pt>
                <c:pt idx="160">
                  <c:v>174</c:v>
                </c:pt>
                <c:pt idx="161">
                  <c:v>174</c:v>
                </c:pt>
                <c:pt idx="162">
                  <c:v>174</c:v>
                </c:pt>
                <c:pt idx="163">
                  <c:v>174</c:v>
                </c:pt>
                <c:pt idx="164">
                  <c:v>174</c:v>
                </c:pt>
                <c:pt idx="165">
                  <c:v>174</c:v>
                </c:pt>
                <c:pt idx="166">
                  <c:v>174</c:v>
                </c:pt>
                <c:pt idx="167">
                  <c:v>174</c:v>
                </c:pt>
                <c:pt idx="168">
                  <c:v>173.6667</c:v>
                </c:pt>
                <c:pt idx="169">
                  <c:v>174</c:v>
                </c:pt>
                <c:pt idx="170">
                  <c:v>174</c:v>
                </c:pt>
                <c:pt idx="171">
                  <c:v>174</c:v>
                </c:pt>
                <c:pt idx="172">
                  <c:v>174</c:v>
                </c:pt>
                <c:pt idx="173">
                  <c:v>174</c:v>
                </c:pt>
                <c:pt idx="174">
                  <c:v>174</c:v>
                </c:pt>
                <c:pt idx="175">
                  <c:v>174</c:v>
                </c:pt>
                <c:pt idx="176">
                  <c:v>174</c:v>
                </c:pt>
                <c:pt idx="177">
                  <c:v>174</c:v>
                </c:pt>
                <c:pt idx="178">
                  <c:v>174</c:v>
                </c:pt>
                <c:pt idx="179">
                  <c:v>173.6667</c:v>
                </c:pt>
                <c:pt idx="180">
                  <c:v>174</c:v>
                </c:pt>
                <c:pt idx="181">
                  <c:v>174</c:v>
                </c:pt>
                <c:pt idx="182">
                  <c:v>174</c:v>
                </c:pt>
                <c:pt idx="183">
                  <c:v>174</c:v>
                </c:pt>
                <c:pt idx="184">
                  <c:v>174</c:v>
                </c:pt>
                <c:pt idx="185">
                  <c:v>174</c:v>
                </c:pt>
                <c:pt idx="186">
                  <c:v>174</c:v>
                </c:pt>
                <c:pt idx="187">
                  <c:v>174</c:v>
                </c:pt>
                <c:pt idx="188">
                  <c:v>174</c:v>
                </c:pt>
                <c:pt idx="189">
                  <c:v>174</c:v>
                </c:pt>
                <c:pt idx="190">
                  <c:v>174</c:v>
                </c:pt>
                <c:pt idx="191">
                  <c:v>174</c:v>
                </c:pt>
                <c:pt idx="192">
                  <c:v>174</c:v>
                </c:pt>
                <c:pt idx="193">
                  <c:v>174</c:v>
                </c:pt>
                <c:pt idx="194">
                  <c:v>174</c:v>
                </c:pt>
                <c:pt idx="195">
                  <c:v>174</c:v>
                </c:pt>
                <c:pt idx="196">
                  <c:v>174</c:v>
                </c:pt>
                <c:pt idx="197">
                  <c:v>174</c:v>
                </c:pt>
                <c:pt idx="198">
                  <c:v>174</c:v>
                </c:pt>
                <c:pt idx="199">
                  <c:v>174</c:v>
                </c:pt>
                <c:pt idx="200">
                  <c:v>172.6667</c:v>
                </c:pt>
                <c:pt idx="201">
                  <c:v>172.2857</c:v>
                </c:pt>
                <c:pt idx="202">
                  <c:v>173.7143</c:v>
                </c:pt>
                <c:pt idx="203">
                  <c:v>173.7143</c:v>
                </c:pt>
                <c:pt idx="204">
                  <c:v>173.7143</c:v>
                </c:pt>
                <c:pt idx="205">
                  <c:v>174.5</c:v>
                </c:pt>
                <c:pt idx="206">
                  <c:v>174.25</c:v>
                </c:pt>
                <c:pt idx="207">
                  <c:v>175</c:v>
                </c:pt>
                <c:pt idx="208">
                  <c:v>173.5</c:v>
                </c:pt>
                <c:pt idx="209">
                  <c:v>177</c:v>
                </c:pt>
                <c:pt idx="210">
                  <c:v>173.5</c:v>
                </c:pt>
                <c:pt idx="211">
                  <c:v>174.5</c:v>
                </c:pt>
                <c:pt idx="212">
                  <c:v>174.5</c:v>
                </c:pt>
                <c:pt idx="213">
                  <c:v>173.5</c:v>
                </c:pt>
                <c:pt idx="214">
                  <c:v>174</c:v>
                </c:pt>
                <c:pt idx="215">
                  <c:v>174</c:v>
                </c:pt>
                <c:pt idx="216">
                  <c:v>174</c:v>
                </c:pt>
                <c:pt idx="217">
                  <c:v>174</c:v>
                </c:pt>
                <c:pt idx="218">
                  <c:v>174</c:v>
                </c:pt>
                <c:pt idx="219">
                  <c:v>180</c:v>
                </c:pt>
                <c:pt idx="220">
                  <c:v>174</c:v>
                </c:pt>
                <c:pt idx="221">
                  <c:v>175.1111</c:v>
                </c:pt>
                <c:pt idx="222">
                  <c:v>174</c:v>
                </c:pt>
                <c:pt idx="223">
                  <c:v>175.5556</c:v>
                </c:pt>
                <c:pt idx="224">
                  <c:v>174</c:v>
                </c:pt>
                <c:pt idx="225">
                  <c:v>175.5556</c:v>
                </c:pt>
                <c:pt idx="226">
                  <c:v>173.1111</c:v>
                </c:pt>
                <c:pt idx="227">
                  <c:v>174</c:v>
                </c:pt>
                <c:pt idx="228">
                  <c:v>174</c:v>
                </c:pt>
                <c:pt idx="229">
                  <c:v>174</c:v>
                </c:pt>
                <c:pt idx="230">
                  <c:v>174</c:v>
                </c:pt>
                <c:pt idx="231">
                  <c:v>174</c:v>
                </c:pt>
                <c:pt idx="232">
                  <c:v>174</c:v>
                </c:pt>
                <c:pt idx="233">
                  <c:v>174</c:v>
                </c:pt>
                <c:pt idx="234">
                  <c:v>174</c:v>
                </c:pt>
                <c:pt idx="235">
                  <c:v>174</c:v>
                </c:pt>
                <c:pt idx="236">
                  <c:v>174</c:v>
                </c:pt>
                <c:pt idx="237">
                  <c:v>174</c:v>
                </c:pt>
                <c:pt idx="238">
                  <c:v>174</c:v>
                </c:pt>
                <c:pt idx="239">
                  <c:v>172.8889</c:v>
                </c:pt>
                <c:pt idx="240">
                  <c:v>174</c:v>
                </c:pt>
                <c:pt idx="241">
                  <c:v>175.1111</c:v>
                </c:pt>
                <c:pt idx="242">
                  <c:v>176</c:v>
                </c:pt>
                <c:pt idx="243">
                  <c:v>179.2</c:v>
                </c:pt>
                <c:pt idx="244">
                  <c:v>173.6</c:v>
                </c:pt>
                <c:pt idx="245">
                  <c:v>174.6</c:v>
                </c:pt>
                <c:pt idx="246">
                  <c:v>173.8</c:v>
                </c:pt>
                <c:pt idx="247">
                  <c:v>173.8</c:v>
                </c:pt>
                <c:pt idx="248">
                  <c:v>175</c:v>
                </c:pt>
                <c:pt idx="249">
                  <c:v>173.8</c:v>
                </c:pt>
                <c:pt idx="250">
                  <c:v>174.6</c:v>
                </c:pt>
                <c:pt idx="251">
                  <c:v>174.6</c:v>
                </c:pt>
                <c:pt idx="252">
                  <c:v>173.4</c:v>
                </c:pt>
                <c:pt idx="253">
                  <c:v>174.3636</c:v>
                </c:pt>
                <c:pt idx="254">
                  <c:v>174.1818</c:v>
                </c:pt>
                <c:pt idx="255">
                  <c:v>174.3636</c:v>
                </c:pt>
                <c:pt idx="256">
                  <c:v>174.7273</c:v>
                </c:pt>
                <c:pt idx="257">
                  <c:v>173.4545</c:v>
                </c:pt>
                <c:pt idx="258">
                  <c:v>173.8182</c:v>
                </c:pt>
                <c:pt idx="259">
                  <c:v>174</c:v>
                </c:pt>
                <c:pt idx="260">
                  <c:v>174</c:v>
                </c:pt>
                <c:pt idx="261">
                  <c:v>174</c:v>
                </c:pt>
                <c:pt idx="262">
                  <c:v>174</c:v>
                </c:pt>
                <c:pt idx="263">
                  <c:v>174</c:v>
                </c:pt>
                <c:pt idx="264">
                  <c:v>174</c:v>
                </c:pt>
                <c:pt idx="265">
                  <c:v>174</c:v>
                </c:pt>
                <c:pt idx="266">
                  <c:v>174</c:v>
                </c:pt>
                <c:pt idx="267">
                  <c:v>174</c:v>
                </c:pt>
                <c:pt idx="268">
                  <c:v>174</c:v>
                </c:pt>
                <c:pt idx="269">
                  <c:v>174</c:v>
                </c:pt>
                <c:pt idx="270">
                  <c:v>174</c:v>
                </c:pt>
                <c:pt idx="271">
                  <c:v>174</c:v>
                </c:pt>
                <c:pt idx="272">
                  <c:v>174</c:v>
                </c:pt>
                <c:pt idx="273">
                  <c:v>174</c:v>
                </c:pt>
                <c:pt idx="274">
                  <c:v>174</c:v>
                </c:pt>
                <c:pt idx="275">
                  <c:v>174</c:v>
                </c:pt>
                <c:pt idx="276">
                  <c:v>174</c:v>
                </c:pt>
                <c:pt idx="277">
                  <c:v>174</c:v>
                </c:pt>
                <c:pt idx="278">
                  <c:v>174</c:v>
                </c:pt>
                <c:pt idx="279">
                  <c:v>173.3333</c:v>
                </c:pt>
                <c:pt idx="280">
                  <c:v>173.3333</c:v>
                </c:pt>
                <c:pt idx="281">
                  <c:v>174</c:v>
                </c:pt>
                <c:pt idx="282">
                  <c:v>174</c:v>
                </c:pt>
                <c:pt idx="283">
                  <c:v>174</c:v>
                </c:pt>
                <c:pt idx="284">
                  <c:v>174</c:v>
                </c:pt>
                <c:pt idx="285">
                  <c:v>174</c:v>
                </c:pt>
                <c:pt idx="286">
                  <c:v>174</c:v>
                </c:pt>
                <c:pt idx="287">
                  <c:v>174</c:v>
                </c:pt>
                <c:pt idx="288">
                  <c:v>174</c:v>
                </c:pt>
                <c:pt idx="289">
                  <c:v>174</c:v>
                </c:pt>
                <c:pt idx="290">
                  <c:v>174</c:v>
                </c:pt>
                <c:pt idx="291">
                  <c:v>174</c:v>
                </c:pt>
                <c:pt idx="292">
                  <c:v>174</c:v>
                </c:pt>
                <c:pt idx="293">
                  <c:v>174</c:v>
                </c:pt>
                <c:pt idx="294">
                  <c:v>174</c:v>
                </c:pt>
                <c:pt idx="295">
                  <c:v>173.8462</c:v>
                </c:pt>
                <c:pt idx="296">
                  <c:v>174.1429</c:v>
                </c:pt>
                <c:pt idx="297">
                  <c:v>174</c:v>
                </c:pt>
                <c:pt idx="298">
                  <c:v>174</c:v>
                </c:pt>
                <c:pt idx="299">
                  <c:v>174</c:v>
                </c:pt>
                <c:pt idx="300">
                  <c:v>174</c:v>
                </c:pt>
                <c:pt idx="301">
                  <c:v>173.6</c:v>
                </c:pt>
                <c:pt idx="302">
                  <c:v>174</c:v>
                </c:pt>
                <c:pt idx="303">
                  <c:v>174</c:v>
                </c:pt>
                <c:pt idx="304">
                  <c:v>174</c:v>
                </c:pt>
                <c:pt idx="305">
                  <c:v>174</c:v>
                </c:pt>
                <c:pt idx="306">
                  <c:v>173.6</c:v>
                </c:pt>
                <c:pt idx="307">
                  <c:v>174</c:v>
                </c:pt>
                <c:pt idx="308">
                  <c:v>174</c:v>
                </c:pt>
                <c:pt idx="309">
                  <c:v>174</c:v>
                </c:pt>
                <c:pt idx="310">
                  <c:v>174</c:v>
                </c:pt>
                <c:pt idx="311">
                  <c:v>174</c:v>
                </c:pt>
                <c:pt idx="312">
                  <c:v>174</c:v>
                </c:pt>
                <c:pt idx="313">
                  <c:v>174</c:v>
                </c:pt>
                <c:pt idx="314">
                  <c:v>173.6</c:v>
                </c:pt>
                <c:pt idx="315">
                  <c:v>174</c:v>
                </c:pt>
                <c:pt idx="316">
                  <c:v>174</c:v>
                </c:pt>
                <c:pt idx="317">
                  <c:v>174</c:v>
                </c:pt>
                <c:pt idx="318">
                  <c:v>174</c:v>
                </c:pt>
                <c:pt idx="319">
                  <c:v>174</c:v>
                </c:pt>
                <c:pt idx="320">
                  <c:v>174</c:v>
                </c:pt>
                <c:pt idx="321">
                  <c:v>174</c:v>
                </c:pt>
                <c:pt idx="322">
                  <c:v>174</c:v>
                </c:pt>
                <c:pt idx="323">
                  <c:v>174</c:v>
                </c:pt>
                <c:pt idx="324">
                  <c:v>174</c:v>
                </c:pt>
                <c:pt idx="325">
                  <c:v>174</c:v>
                </c:pt>
                <c:pt idx="326">
                  <c:v>174</c:v>
                </c:pt>
                <c:pt idx="327">
                  <c:v>174</c:v>
                </c:pt>
                <c:pt idx="328">
                  <c:v>174</c:v>
                </c:pt>
                <c:pt idx="329">
                  <c:v>174</c:v>
                </c:pt>
                <c:pt idx="330">
                  <c:v>174</c:v>
                </c:pt>
                <c:pt idx="331">
                  <c:v>173.6</c:v>
                </c:pt>
                <c:pt idx="332">
                  <c:v>174.375</c:v>
                </c:pt>
                <c:pt idx="333">
                  <c:v>174.375</c:v>
                </c:pt>
                <c:pt idx="334">
                  <c:v>180</c:v>
                </c:pt>
                <c:pt idx="335">
                  <c:v>173.875</c:v>
                </c:pt>
                <c:pt idx="336">
                  <c:v>173.25</c:v>
                </c:pt>
                <c:pt idx="337">
                  <c:v>173.5</c:v>
                </c:pt>
                <c:pt idx="338">
                  <c:v>174.1176</c:v>
                </c:pt>
                <c:pt idx="339">
                  <c:v>173.6471</c:v>
                </c:pt>
                <c:pt idx="340">
                  <c:v>174</c:v>
                </c:pt>
                <c:pt idx="341">
                  <c:v>173.6667</c:v>
                </c:pt>
                <c:pt idx="342">
                  <c:v>173.6667</c:v>
                </c:pt>
                <c:pt idx="343">
                  <c:v>174</c:v>
                </c:pt>
                <c:pt idx="344">
                  <c:v>173.6667</c:v>
                </c:pt>
                <c:pt idx="345">
                  <c:v>174</c:v>
                </c:pt>
                <c:pt idx="346">
                  <c:v>174</c:v>
                </c:pt>
                <c:pt idx="347">
                  <c:v>174</c:v>
                </c:pt>
                <c:pt idx="348">
                  <c:v>174</c:v>
                </c:pt>
                <c:pt idx="349">
                  <c:v>174</c:v>
                </c:pt>
                <c:pt idx="350">
                  <c:v>174</c:v>
                </c:pt>
                <c:pt idx="351">
                  <c:v>176.1111</c:v>
                </c:pt>
                <c:pt idx="352">
                  <c:v>173.6667</c:v>
                </c:pt>
                <c:pt idx="353">
                  <c:v>174</c:v>
                </c:pt>
                <c:pt idx="354">
                  <c:v>174</c:v>
                </c:pt>
                <c:pt idx="355">
                  <c:v>174</c:v>
                </c:pt>
                <c:pt idx="356">
                  <c:v>174</c:v>
                </c:pt>
                <c:pt idx="357">
                  <c:v>174</c:v>
                </c:pt>
                <c:pt idx="358">
                  <c:v>174</c:v>
                </c:pt>
                <c:pt idx="359">
                  <c:v>173.6667</c:v>
                </c:pt>
                <c:pt idx="360">
                  <c:v>174</c:v>
                </c:pt>
                <c:pt idx="361">
                  <c:v>174</c:v>
                </c:pt>
                <c:pt idx="362">
                  <c:v>174</c:v>
                </c:pt>
                <c:pt idx="363">
                  <c:v>174</c:v>
                </c:pt>
                <c:pt idx="364">
                  <c:v>174</c:v>
                </c:pt>
                <c:pt idx="365">
                  <c:v>174</c:v>
                </c:pt>
                <c:pt idx="366">
                  <c:v>173.6667</c:v>
                </c:pt>
                <c:pt idx="367">
                  <c:v>173.6667</c:v>
                </c:pt>
                <c:pt idx="368">
                  <c:v>173.6667</c:v>
                </c:pt>
                <c:pt idx="369">
                  <c:v>174.5263</c:v>
                </c:pt>
                <c:pt idx="370">
                  <c:v>173.5</c:v>
                </c:pt>
                <c:pt idx="371">
                  <c:v>173.5</c:v>
                </c:pt>
                <c:pt idx="372">
                  <c:v>174</c:v>
                </c:pt>
                <c:pt idx="373">
                  <c:v>174</c:v>
                </c:pt>
                <c:pt idx="374">
                  <c:v>174</c:v>
                </c:pt>
                <c:pt idx="375">
                  <c:v>174</c:v>
                </c:pt>
                <c:pt idx="376">
                  <c:v>174</c:v>
                </c:pt>
                <c:pt idx="377">
                  <c:v>174</c:v>
                </c:pt>
                <c:pt idx="378">
                  <c:v>174</c:v>
                </c:pt>
                <c:pt idx="379">
                  <c:v>174</c:v>
                </c:pt>
                <c:pt idx="380">
                  <c:v>174</c:v>
                </c:pt>
                <c:pt idx="381">
                  <c:v>174</c:v>
                </c:pt>
                <c:pt idx="382">
                  <c:v>174</c:v>
                </c:pt>
                <c:pt idx="383">
                  <c:v>174</c:v>
                </c:pt>
                <c:pt idx="384">
                  <c:v>174</c:v>
                </c:pt>
                <c:pt idx="385">
                  <c:v>174</c:v>
                </c:pt>
                <c:pt idx="386">
                  <c:v>174</c:v>
                </c:pt>
                <c:pt idx="387">
                  <c:v>173.9091</c:v>
                </c:pt>
                <c:pt idx="388">
                  <c:v>173.9091</c:v>
                </c:pt>
                <c:pt idx="389">
                  <c:v>174.087</c:v>
                </c:pt>
                <c:pt idx="390">
                  <c:v>174.1739</c:v>
                </c:pt>
                <c:pt idx="391">
                  <c:v>173.7391</c:v>
                </c:pt>
                <c:pt idx="392">
                  <c:v>173.7391</c:v>
                </c:pt>
                <c:pt idx="393">
                  <c:v>174.1739</c:v>
                </c:pt>
                <c:pt idx="394">
                  <c:v>174</c:v>
                </c:pt>
                <c:pt idx="395">
                  <c:v>174</c:v>
                </c:pt>
                <c:pt idx="396">
                  <c:v>174</c:v>
                </c:pt>
                <c:pt idx="397">
                  <c:v>174</c:v>
                </c:pt>
                <c:pt idx="398">
                  <c:v>174</c:v>
                </c:pt>
                <c:pt idx="399">
                  <c:v>174</c:v>
                </c:pt>
                <c:pt idx="400">
                  <c:v>174</c:v>
                </c:pt>
                <c:pt idx="401">
                  <c:v>174</c:v>
                </c:pt>
                <c:pt idx="402">
                  <c:v>174</c:v>
                </c:pt>
                <c:pt idx="403">
                  <c:v>174</c:v>
                </c:pt>
                <c:pt idx="404">
                  <c:v>174</c:v>
                </c:pt>
                <c:pt idx="405">
                  <c:v>174</c:v>
                </c:pt>
                <c:pt idx="406">
                  <c:v>174</c:v>
                </c:pt>
                <c:pt idx="407">
                  <c:v>174</c:v>
                </c:pt>
                <c:pt idx="408">
                  <c:v>174.4167</c:v>
                </c:pt>
                <c:pt idx="409">
                  <c:v>174</c:v>
                </c:pt>
                <c:pt idx="410">
                  <c:v>174</c:v>
                </c:pt>
                <c:pt idx="411">
                  <c:v>173.92</c:v>
                </c:pt>
                <c:pt idx="412">
                  <c:v>173.92</c:v>
                </c:pt>
                <c:pt idx="413">
                  <c:v>173.84</c:v>
                </c:pt>
                <c:pt idx="414">
                  <c:v>174.1538</c:v>
                </c:pt>
                <c:pt idx="415">
                  <c:v>174.3846</c:v>
                </c:pt>
                <c:pt idx="416">
                  <c:v>174</c:v>
                </c:pt>
                <c:pt idx="417">
                  <c:v>174</c:v>
                </c:pt>
                <c:pt idx="418">
                  <c:v>174</c:v>
                </c:pt>
                <c:pt idx="419">
                  <c:v>174</c:v>
                </c:pt>
                <c:pt idx="420">
                  <c:v>174</c:v>
                </c:pt>
                <c:pt idx="421">
                  <c:v>174</c:v>
                </c:pt>
                <c:pt idx="422">
                  <c:v>174</c:v>
                </c:pt>
                <c:pt idx="423">
                  <c:v>174</c:v>
                </c:pt>
                <c:pt idx="424">
                  <c:v>174</c:v>
                </c:pt>
                <c:pt idx="425">
                  <c:v>174</c:v>
                </c:pt>
                <c:pt idx="426">
                  <c:v>174</c:v>
                </c:pt>
                <c:pt idx="427">
                  <c:v>174</c:v>
                </c:pt>
                <c:pt idx="428">
                  <c:v>174</c:v>
                </c:pt>
                <c:pt idx="429">
                  <c:v>174</c:v>
                </c:pt>
                <c:pt idx="430">
                  <c:v>173.5</c:v>
                </c:pt>
                <c:pt idx="431">
                  <c:v>173.5</c:v>
                </c:pt>
                <c:pt idx="432">
                  <c:v>173.5</c:v>
                </c:pt>
                <c:pt idx="433">
                  <c:v>173.5</c:v>
                </c:pt>
                <c:pt idx="434">
                  <c:v>173.5</c:v>
                </c:pt>
                <c:pt idx="435">
                  <c:v>173.5</c:v>
                </c:pt>
                <c:pt idx="436">
                  <c:v>173.5</c:v>
                </c:pt>
                <c:pt idx="437">
                  <c:v>174.069</c:v>
                </c:pt>
                <c:pt idx="438">
                  <c:v>173.7931</c:v>
                </c:pt>
                <c:pt idx="439">
                  <c:v>173.8621</c:v>
                </c:pt>
                <c:pt idx="440">
                  <c:v>174</c:v>
                </c:pt>
                <c:pt idx="441">
                  <c:v>174</c:v>
                </c:pt>
                <c:pt idx="442">
                  <c:v>174</c:v>
                </c:pt>
                <c:pt idx="443">
                  <c:v>174</c:v>
                </c:pt>
                <c:pt idx="444">
                  <c:v>174</c:v>
                </c:pt>
                <c:pt idx="445">
                  <c:v>174</c:v>
                </c:pt>
                <c:pt idx="446">
                  <c:v>174</c:v>
                </c:pt>
                <c:pt idx="447">
                  <c:v>174</c:v>
                </c:pt>
                <c:pt idx="448">
                  <c:v>173.875</c:v>
                </c:pt>
                <c:pt idx="449">
                  <c:v>173.875</c:v>
                </c:pt>
                <c:pt idx="450">
                  <c:v>174</c:v>
                </c:pt>
                <c:pt idx="451">
                  <c:v>174</c:v>
                </c:pt>
                <c:pt idx="452">
                  <c:v>174</c:v>
                </c:pt>
                <c:pt idx="453">
                  <c:v>173.9412</c:v>
                </c:pt>
                <c:pt idx="454">
                  <c:v>176.7647</c:v>
                </c:pt>
                <c:pt idx="455">
                  <c:v>173.6471</c:v>
                </c:pt>
                <c:pt idx="456">
                  <c:v>173.8286</c:v>
                </c:pt>
                <c:pt idx="457">
                  <c:v>174</c:v>
                </c:pt>
                <c:pt idx="458">
                  <c:v>174</c:v>
                </c:pt>
                <c:pt idx="459">
                  <c:v>174</c:v>
                </c:pt>
                <c:pt idx="460">
                  <c:v>174</c:v>
                </c:pt>
                <c:pt idx="461">
                  <c:v>173.5</c:v>
                </c:pt>
                <c:pt idx="462">
                  <c:v>174</c:v>
                </c:pt>
                <c:pt idx="463">
                  <c:v>174</c:v>
                </c:pt>
                <c:pt idx="464">
                  <c:v>174</c:v>
                </c:pt>
                <c:pt idx="465">
                  <c:v>174</c:v>
                </c:pt>
                <c:pt idx="466">
                  <c:v>174</c:v>
                </c:pt>
                <c:pt idx="467">
                  <c:v>176.3889</c:v>
                </c:pt>
                <c:pt idx="468">
                  <c:v>174</c:v>
                </c:pt>
                <c:pt idx="469">
                  <c:v>174</c:v>
                </c:pt>
                <c:pt idx="470">
                  <c:v>174</c:v>
                </c:pt>
                <c:pt idx="471">
                  <c:v>174</c:v>
                </c:pt>
                <c:pt idx="472">
                  <c:v>174.2162</c:v>
                </c:pt>
                <c:pt idx="473">
                  <c:v>174.1622</c:v>
                </c:pt>
                <c:pt idx="474">
                  <c:v>174.1622</c:v>
                </c:pt>
                <c:pt idx="475">
                  <c:v>174.1622</c:v>
                </c:pt>
                <c:pt idx="476">
                  <c:v>173.9459</c:v>
                </c:pt>
                <c:pt idx="477">
                  <c:v>174.1053</c:v>
                </c:pt>
                <c:pt idx="478">
                  <c:v>174.1053</c:v>
                </c:pt>
                <c:pt idx="479">
                  <c:v>173.8421</c:v>
                </c:pt>
                <c:pt idx="480">
                  <c:v>174.1026</c:v>
                </c:pt>
                <c:pt idx="481">
                  <c:v>174</c:v>
                </c:pt>
                <c:pt idx="482">
                  <c:v>174</c:v>
                </c:pt>
                <c:pt idx="483">
                  <c:v>174</c:v>
                </c:pt>
                <c:pt idx="484">
                  <c:v>174</c:v>
                </c:pt>
                <c:pt idx="485">
                  <c:v>173.8462</c:v>
                </c:pt>
                <c:pt idx="486">
                  <c:v>174</c:v>
                </c:pt>
                <c:pt idx="487">
                  <c:v>173.8462</c:v>
                </c:pt>
                <c:pt idx="488">
                  <c:v>173.95</c:v>
                </c:pt>
                <c:pt idx="489">
                  <c:v>173.8</c:v>
                </c:pt>
                <c:pt idx="490">
                  <c:v>173.5</c:v>
                </c:pt>
                <c:pt idx="491">
                  <c:v>173.5</c:v>
                </c:pt>
                <c:pt idx="492">
                  <c:v>174.0488</c:v>
                </c:pt>
                <c:pt idx="493">
                  <c:v>174</c:v>
                </c:pt>
                <c:pt idx="494">
                  <c:v>174</c:v>
                </c:pt>
                <c:pt idx="495">
                  <c:v>174</c:v>
                </c:pt>
                <c:pt idx="496">
                  <c:v>174</c:v>
                </c:pt>
                <c:pt idx="497">
                  <c:v>173.9048</c:v>
                </c:pt>
                <c:pt idx="498">
                  <c:v>174</c:v>
                </c:pt>
                <c:pt idx="499">
                  <c:v>173.9524</c:v>
                </c:pt>
                <c:pt idx="500">
                  <c:v>174</c:v>
                </c:pt>
                <c:pt idx="501">
                  <c:v>174</c:v>
                </c:pt>
                <c:pt idx="502">
                  <c:v>174</c:v>
                </c:pt>
                <c:pt idx="503">
                  <c:v>173.9091</c:v>
                </c:pt>
                <c:pt idx="504">
                  <c:v>173.9091</c:v>
                </c:pt>
                <c:pt idx="505">
                  <c:v>174.0909</c:v>
                </c:pt>
                <c:pt idx="506">
                  <c:v>174.0909</c:v>
                </c:pt>
                <c:pt idx="507">
                  <c:v>174</c:v>
                </c:pt>
                <c:pt idx="508">
                  <c:v>173.9556</c:v>
                </c:pt>
                <c:pt idx="509">
                  <c:v>173.9556</c:v>
                </c:pt>
                <c:pt idx="510">
                  <c:v>174</c:v>
                </c:pt>
                <c:pt idx="511">
                  <c:v>174.1333</c:v>
                </c:pt>
                <c:pt idx="512">
                  <c:v>173.9556</c:v>
                </c:pt>
                <c:pt idx="513">
                  <c:v>174.3556</c:v>
                </c:pt>
                <c:pt idx="514">
                  <c:v>174</c:v>
                </c:pt>
                <c:pt idx="515">
                  <c:v>173.913</c:v>
                </c:pt>
                <c:pt idx="516">
                  <c:v>174.087</c:v>
                </c:pt>
                <c:pt idx="517">
                  <c:v>173.913</c:v>
                </c:pt>
                <c:pt idx="518">
                  <c:v>174.0426</c:v>
                </c:pt>
                <c:pt idx="519">
                  <c:v>173.8723</c:v>
                </c:pt>
                <c:pt idx="520">
                  <c:v>174.0426</c:v>
                </c:pt>
                <c:pt idx="521">
                  <c:v>174</c:v>
                </c:pt>
                <c:pt idx="522">
                  <c:v>173.5</c:v>
                </c:pt>
                <c:pt idx="523">
                  <c:v>174</c:v>
                </c:pt>
                <c:pt idx="524">
                  <c:v>174</c:v>
                </c:pt>
                <c:pt idx="525">
                  <c:v>173.5</c:v>
                </c:pt>
                <c:pt idx="526">
                  <c:v>173.75</c:v>
                </c:pt>
                <c:pt idx="527">
                  <c:v>174</c:v>
                </c:pt>
                <c:pt idx="528">
                  <c:v>174</c:v>
                </c:pt>
                <c:pt idx="529">
                  <c:v>173.9592</c:v>
                </c:pt>
                <c:pt idx="530">
                  <c:v>174</c:v>
                </c:pt>
                <c:pt idx="531">
                  <c:v>173.88</c:v>
                </c:pt>
                <c:pt idx="532">
                  <c:v>173.5294</c:v>
                </c:pt>
                <c:pt idx="533">
                  <c:v>173.8824</c:v>
                </c:pt>
                <c:pt idx="534">
                  <c:v>174</c:v>
                </c:pt>
                <c:pt idx="535">
                  <c:v>174</c:v>
                </c:pt>
                <c:pt idx="536">
                  <c:v>174</c:v>
                </c:pt>
                <c:pt idx="537">
                  <c:v>174</c:v>
                </c:pt>
                <c:pt idx="538">
                  <c:v>173.5686</c:v>
                </c:pt>
                <c:pt idx="539">
                  <c:v>173.5</c:v>
                </c:pt>
                <c:pt idx="540">
                  <c:v>174.0769</c:v>
                </c:pt>
                <c:pt idx="541">
                  <c:v>174.0769</c:v>
                </c:pt>
                <c:pt idx="542">
                  <c:v>173.7692</c:v>
                </c:pt>
                <c:pt idx="543">
                  <c:v>174.0769</c:v>
                </c:pt>
                <c:pt idx="544">
                  <c:v>173.9231</c:v>
                </c:pt>
                <c:pt idx="545">
                  <c:v>173.5</c:v>
                </c:pt>
                <c:pt idx="546">
                  <c:v>173.5</c:v>
                </c:pt>
                <c:pt idx="547">
                  <c:v>174.3077</c:v>
                </c:pt>
                <c:pt idx="548">
                  <c:v>174.0377</c:v>
                </c:pt>
                <c:pt idx="549">
                  <c:v>174.0377</c:v>
                </c:pt>
                <c:pt idx="550">
                  <c:v>173.8868</c:v>
                </c:pt>
                <c:pt idx="551">
                  <c:v>174.0377</c:v>
                </c:pt>
                <c:pt idx="552">
                  <c:v>174</c:v>
                </c:pt>
                <c:pt idx="553">
                  <c:v>174.4444</c:v>
                </c:pt>
                <c:pt idx="554">
                  <c:v>174.1852</c:v>
                </c:pt>
                <c:pt idx="555">
                  <c:v>174</c:v>
                </c:pt>
                <c:pt idx="556">
                  <c:v>174</c:v>
                </c:pt>
                <c:pt idx="557">
                  <c:v>174</c:v>
                </c:pt>
                <c:pt idx="558">
                  <c:v>174</c:v>
                </c:pt>
                <c:pt idx="559">
                  <c:v>174</c:v>
                </c:pt>
                <c:pt idx="560">
                  <c:v>174</c:v>
                </c:pt>
                <c:pt idx="561">
                  <c:v>174</c:v>
                </c:pt>
                <c:pt idx="562">
                  <c:v>173.9636</c:v>
                </c:pt>
                <c:pt idx="563">
                  <c:v>174.2857</c:v>
                </c:pt>
                <c:pt idx="564">
                  <c:v>174</c:v>
                </c:pt>
                <c:pt idx="565">
                  <c:v>174</c:v>
                </c:pt>
                <c:pt idx="566">
                  <c:v>174</c:v>
                </c:pt>
                <c:pt idx="567">
                  <c:v>174</c:v>
                </c:pt>
                <c:pt idx="568">
                  <c:v>173.8246</c:v>
                </c:pt>
                <c:pt idx="569">
                  <c:v>174.0678</c:v>
                </c:pt>
                <c:pt idx="570">
                  <c:v>174</c:v>
                </c:pt>
                <c:pt idx="571">
                  <c:v>174</c:v>
                </c:pt>
                <c:pt idx="572">
                  <c:v>174.5667</c:v>
                </c:pt>
                <c:pt idx="573">
                  <c:v>173.9344</c:v>
                </c:pt>
                <c:pt idx="574">
                  <c:v>176.2951</c:v>
                </c:pt>
                <c:pt idx="575">
                  <c:v>173.8387</c:v>
                </c:pt>
                <c:pt idx="576">
                  <c:v>174</c:v>
                </c:pt>
                <c:pt idx="577">
                  <c:v>174</c:v>
                </c:pt>
                <c:pt idx="578">
                  <c:v>173.9683</c:v>
                </c:pt>
                <c:pt idx="579">
                  <c:v>173.7778</c:v>
                </c:pt>
                <c:pt idx="580">
                  <c:v>173.9048</c:v>
                </c:pt>
                <c:pt idx="581">
                  <c:v>174</c:v>
                </c:pt>
                <c:pt idx="582">
                  <c:v>173.9048</c:v>
                </c:pt>
                <c:pt idx="583">
                  <c:v>174</c:v>
                </c:pt>
                <c:pt idx="584">
                  <c:v>173.7188</c:v>
                </c:pt>
                <c:pt idx="585">
                  <c:v>173.8125</c:v>
                </c:pt>
                <c:pt idx="586">
                  <c:v>174.0313</c:v>
                </c:pt>
                <c:pt idx="587">
                  <c:v>174.4923</c:v>
                </c:pt>
                <c:pt idx="588">
                  <c:v>173.9077</c:v>
                </c:pt>
                <c:pt idx="589">
                  <c:v>173.9385</c:v>
                </c:pt>
                <c:pt idx="590">
                  <c:v>173.5455</c:v>
                </c:pt>
                <c:pt idx="591">
                  <c:v>174</c:v>
                </c:pt>
                <c:pt idx="592">
                  <c:v>173.9697</c:v>
                </c:pt>
                <c:pt idx="593">
                  <c:v>174</c:v>
                </c:pt>
                <c:pt idx="594">
                  <c:v>174.2727</c:v>
                </c:pt>
                <c:pt idx="595">
                  <c:v>174</c:v>
                </c:pt>
                <c:pt idx="596">
                  <c:v>174</c:v>
                </c:pt>
                <c:pt idx="597">
                  <c:v>174.8955</c:v>
                </c:pt>
                <c:pt idx="598">
                  <c:v>173.9403</c:v>
                </c:pt>
                <c:pt idx="599">
                  <c:v>174</c:v>
                </c:pt>
                <c:pt idx="600">
                  <c:v>174.0294</c:v>
                </c:pt>
                <c:pt idx="601">
                  <c:v>174.0294</c:v>
                </c:pt>
                <c:pt idx="602">
                  <c:v>173.9118</c:v>
                </c:pt>
                <c:pt idx="603">
                  <c:v>174.0588</c:v>
                </c:pt>
                <c:pt idx="604">
                  <c:v>174</c:v>
                </c:pt>
                <c:pt idx="605">
                  <c:v>174.2899</c:v>
                </c:pt>
                <c:pt idx="606">
                  <c:v>174</c:v>
                </c:pt>
                <c:pt idx="607">
                  <c:v>174.1143</c:v>
                </c:pt>
                <c:pt idx="608">
                  <c:v>174.0563</c:v>
                </c:pt>
                <c:pt idx="609">
                  <c:v>173.9437</c:v>
                </c:pt>
                <c:pt idx="610">
                  <c:v>173.831</c:v>
                </c:pt>
                <c:pt idx="611">
                  <c:v>174.0282</c:v>
                </c:pt>
                <c:pt idx="612">
                  <c:v>174.0563</c:v>
                </c:pt>
                <c:pt idx="613">
                  <c:v>174.1389</c:v>
                </c:pt>
                <c:pt idx="614">
                  <c:v>174</c:v>
                </c:pt>
                <c:pt idx="615">
                  <c:v>174</c:v>
                </c:pt>
                <c:pt idx="616">
                  <c:v>174</c:v>
                </c:pt>
                <c:pt idx="617">
                  <c:v>174</c:v>
                </c:pt>
                <c:pt idx="618">
                  <c:v>174</c:v>
                </c:pt>
                <c:pt idx="619">
                  <c:v>174</c:v>
                </c:pt>
                <c:pt idx="620">
                  <c:v>173.8333</c:v>
                </c:pt>
                <c:pt idx="621">
                  <c:v>173.9452</c:v>
                </c:pt>
                <c:pt idx="622">
                  <c:v>173.9726</c:v>
                </c:pt>
                <c:pt idx="623">
                  <c:v>174.0274</c:v>
                </c:pt>
                <c:pt idx="624">
                  <c:v>173.863</c:v>
                </c:pt>
                <c:pt idx="625">
                  <c:v>173.9726</c:v>
                </c:pt>
                <c:pt idx="626">
                  <c:v>173.9189</c:v>
                </c:pt>
                <c:pt idx="627">
                  <c:v>173.8378</c:v>
                </c:pt>
                <c:pt idx="628">
                  <c:v>174.0811</c:v>
                </c:pt>
                <c:pt idx="629">
                  <c:v>174.2667</c:v>
                </c:pt>
                <c:pt idx="630">
                  <c:v>173.8933</c:v>
                </c:pt>
                <c:pt idx="631">
                  <c:v>173.9733</c:v>
                </c:pt>
                <c:pt idx="632">
                  <c:v>174.0533</c:v>
                </c:pt>
                <c:pt idx="633">
                  <c:v>173.92</c:v>
                </c:pt>
                <c:pt idx="634">
                  <c:v>173.9737</c:v>
                </c:pt>
                <c:pt idx="635">
                  <c:v>173.9221</c:v>
                </c:pt>
                <c:pt idx="636">
                  <c:v>173.974</c:v>
                </c:pt>
                <c:pt idx="637">
                  <c:v>174.1818</c:v>
                </c:pt>
                <c:pt idx="638">
                  <c:v>174.0519</c:v>
                </c:pt>
                <c:pt idx="639">
                  <c:v>174.1299</c:v>
                </c:pt>
                <c:pt idx="640">
                  <c:v>174.1039</c:v>
                </c:pt>
                <c:pt idx="641">
                  <c:v>173.8205</c:v>
                </c:pt>
                <c:pt idx="642">
                  <c:v>173.8481</c:v>
                </c:pt>
                <c:pt idx="643">
                  <c:v>174.0506</c:v>
                </c:pt>
                <c:pt idx="644">
                  <c:v>173.9494</c:v>
                </c:pt>
                <c:pt idx="645">
                  <c:v>174.05</c:v>
                </c:pt>
                <c:pt idx="646">
                  <c:v>174.05</c:v>
                </c:pt>
                <c:pt idx="647">
                  <c:v>173.9259</c:v>
                </c:pt>
                <c:pt idx="648">
                  <c:v>173.7778</c:v>
                </c:pt>
                <c:pt idx="649">
                  <c:v>174.0488</c:v>
                </c:pt>
                <c:pt idx="650">
                  <c:v>173.9512</c:v>
                </c:pt>
                <c:pt idx="651">
                  <c:v>173.4699</c:v>
                </c:pt>
                <c:pt idx="652">
                  <c:v>174</c:v>
                </c:pt>
                <c:pt idx="653">
                  <c:v>173.6867</c:v>
                </c:pt>
                <c:pt idx="654">
                  <c:v>174.0482</c:v>
                </c:pt>
                <c:pt idx="655">
                  <c:v>173.9036</c:v>
                </c:pt>
                <c:pt idx="656">
                  <c:v>174.0241</c:v>
                </c:pt>
                <c:pt idx="657">
                  <c:v>174.119</c:v>
                </c:pt>
                <c:pt idx="658">
                  <c:v>174.0952</c:v>
                </c:pt>
                <c:pt idx="659">
                  <c:v>174.0952</c:v>
                </c:pt>
                <c:pt idx="660">
                  <c:v>174.2381</c:v>
                </c:pt>
                <c:pt idx="661">
                  <c:v>173.9524</c:v>
                </c:pt>
                <c:pt idx="662">
                  <c:v>174.0941</c:v>
                </c:pt>
                <c:pt idx="663">
                  <c:v>173.9765</c:v>
                </c:pt>
                <c:pt idx="664">
                  <c:v>173.6047</c:v>
                </c:pt>
                <c:pt idx="665">
                  <c:v>174.0233</c:v>
                </c:pt>
                <c:pt idx="666">
                  <c:v>173.9302</c:v>
                </c:pt>
                <c:pt idx="667">
                  <c:v>173.6047</c:v>
                </c:pt>
                <c:pt idx="668">
                  <c:v>174.1149</c:v>
                </c:pt>
                <c:pt idx="669">
                  <c:v>174</c:v>
                </c:pt>
                <c:pt idx="670">
                  <c:v>173.618</c:v>
                </c:pt>
                <c:pt idx="671">
                  <c:v>174</c:v>
                </c:pt>
                <c:pt idx="672">
                  <c:v>173.6889</c:v>
                </c:pt>
                <c:pt idx="673">
                  <c:v>173.7111</c:v>
                </c:pt>
                <c:pt idx="674">
                  <c:v>173.9121</c:v>
                </c:pt>
                <c:pt idx="675">
                  <c:v>174.6813</c:v>
                </c:pt>
                <c:pt idx="676">
                  <c:v>173.8901</c:v>
                </c:pt>
                <c:pt idx="677">
                  <c:v>173.6304</c:v>
                </c:pt>
                <c:pt idx="678">
                  <c:v>173.9785</c:v>
                </c:pt>
                <c:pt idx="679">
                  <c:v>174.043</c:v>
                </c:pt>
                <c:pt idx="680">
                  <c:v>174</c:v>
                </c:pt>
                <c:pt idx="681">
                  <c:v>173.9794</c:v>
                </c:pt>
                <c:pt idx="682">
                  <c:v>174</c:v>
                </c:pt>
                <c:pt idx="683">
                  <c:v>173.9208</c:v>
                </c:pt>
                <c:pt idx="684">
                  <c:v>174.0769</c:v>
                </c:pt>
                <c:pt idx="685">
                  <c:v>174</c:v>
                </c:pt>
                <c:pt idx="686">
                  <c:v>174.0755</c:v>
                </c:pt>
                <c:pt idx="687">
                  <c:v>174</c:v>
                </c:pt>
                <c:pt idx="688">
                  <c:v>174.4037</c:v>
                </c:pt>
                <c:pt idx="689">
                  <c:v>174.1636</c:v>
                </c:pt>
                <c:pt idx="690">
                  <c:v>175.4955</c:v>
                </c:pt>
                <c:pt idx="691">
                  <c:v>174.2143</c:v>
                </c:pt>
                <c:pt idx="692">
                  <c:v>174.3036</c:v>
                </c:pt>
                <c:pt idx="693">
                  <c:v>174</c:v>
                </c:pt>
                <c:pt idx="694">
                  <c:v>174</c:v>
                </c:pt>
                <c:pt idx="695">
                  <c:v>174.6087</c:v>
                </c:pt>
                <c:pt idx="696">
                  <c:v>174.1818</c:v>
                </c:pt>
                <c:pt idx="697">
                  <c:v>174</c:v>
                </c:pt>
                <c:pt idx="698">
                  <c:v>174</c:v>
                </c:pt>
                <c:pt idx="699">
                  <c:v>174.1061</c:v>
                </c:pt>
                <c:pt idx="700">
                  <c:v>173.8346</c:v>
                </c:pt>
                <c:pt idx="701">
                  <c:v>174.0299</c:v>
                </c:pt>
                <c:pt idx="702">
                  <c:v>173.9291</c:v>
                </c:pt>
                <c:pt idx="703">
                  <c:v>174.0563</c:v>
                </c:pt>
                <c:pt idx="704">
                  <c:v>174.0513</c:v>
                </c:pt>
                <c:pt idx="705">
                  <c:v>174</c:v>
                </c:pt>
                <c:pt idx="706">
                  <c:v>174.0633</c:v>
                </c:pt>
                <c:pt idx="707">
                  <c:v>174</c:v>
                </c:pt>
                <c:pt idx="708">
                  <c:v>174</c:v>
                </c:pt>
                <c:pt idx="709">
                  <c:v>174.0568</c:v>
                </c:pt>
                <c:pt idx="710">
                  <c:v>174</c:v>
                </c:pt>
                <c:pt idx="711">
                  <c:v>174</c:v>
                </c:pt>
                <c:pt idx="712">
                  <c:v>174.0112</c:v>
                </c:pt>
                <c:pt idx="713">
                  <c:v>174.1105</c:v>
                </c:pt>
                <c:pt idx="714">
                  <c:v>173.9686</c:v>
                </c:pt>
                <c:pt idx="715">
                  <c:v>174.2277</c:v>
                </c:pt>
                <c:pt idx="716">
                  <c:v>173.9821</c:v>
                </c:pt>
                <c:pt idx="717">
                  <c:v>173.9563</c:v>
                </c:pt>
                <c:pt idx="718">
                  <c:v>174.0227</c:v>
                </c:pt>
                <c:pt idx="719">
                  <c:v>174.563</c:v>
                </c:pt>
                <c:pt idx="720">
                  <c:v>174.587</c:v>
                </c:pt>
                <c:pt idx="721">
                  <c:v>173.9719</c:v>
                </c:pt>
                <c:pt idx="722">
                  <c:v>174.0069</c:v>
                </c:pt>
                <c:pt idx="723">
                  <c:v>174.0676</c:v>
                </c:pt>
                <c:pt idx="724">
                  <c:v>174.0539</c:v>
                </c:pt>
                <c:pt idx="725">
                  <c:v>173.9732</c:v>
                </c:pt>
                <c:pt idx="726">
                  <c:v>173.9933</c:v>
                </c:pt>
                <c:pt idx="727">
                  <c:v>174.02</c:v>
                </c:pt>
                <c:pt idx="728">
                  <c:v>174.0315</c:v>
                </c:pt>
                <c:pt idx="729">
                  <c:v>174</c:v>
                </c:pt>
                <c:pt idx="730">
                  <c:v>174.0826</c:v>
                </c:pt>
                <c:pt idx="731">
                  <c:v>174.1643</c:v>
                </c:pt>
                <c:pt idx="732">
                  <c:v>174.0633</c:v>
                </c:pt>
                <c:pt idx="733">
                  <c:v>174.3832</c:v>
                </c:pt>
                <c:pt idx="734">
                  <c:v>174.1257</c:v>
                </c:pt>
                <c:pt idx="735">
                  <c:v>174.0052</c:v>
                </c:pt>
                <c:pt idx="736">
                  <c:v>174.0051</c:v>
                </c:pt>
                <c:pt idx="737">
                  <c:v>173.9534</c:v>
                </c:pt>
                <c:pt idx="738">
                  <c:v>173.9747</c:v>
                </c:pt>
                <c:pt idx="739">
                  <c:v>173.9665</c:v>
                </c:pt>
                <c:pt idx="740">
                  <c:v>174.0121</c:v>
                </c:pt>
                <c:pt idx="741">
                  <c:v>173.9626</c:v>
                </c:pt>
                <c:pt idx="742">
                  <c:v>174.0119</c:v>
                </c:pt>
                <c:pt idx="743">
                  <c:v>174.2849</c:v>
                </c:pt>
                <c:pt idx="744">
                  <c:v>174.0283</c:v>
                </c:pt>
                <c:pt idx="745">
                  <c:v>174.0525</c:v>
                </c:pt>
                <c:pt idx="746">
                  <c:v>174.0728</c:v>
                </c:pt>
                <c:pt idx="747">
                  <c:v>173.9967</c:v>
                </c:pt>
                <c:pt idx="748">
                  <c:v>174.0098</c:v>
                </c:pt>
              </c:strCache>
            </c:strRef>
          </c:cat>
          <c:val>
            <c:numRef>
              <c:f>'[sports analysis Solution.xlsx]Question 12'!$E$28:$E$776</c:f>
              <c:numCache>
                <c:formatCode>General</c:formatCode>
                <c:ptCount val="749"/>
                <c:pt idx="0">
                  <c:v>0</c:v>
                </c:pt>
                <c:pt idx="1">
                  <c:v>1</c:v>
                </c:pt>
                <c:pt idx="2">
                  <c:v>1</c:v>
                </c:pt>
                <c:pt idx="3">
                  <c:v>1</c:v>
                </c:pt>
                <c:pt idx="4">
                  <c:v>1</c:v>
                </c:pt>
                <c:pt idx="5">
                  <c:v>1</c:v>
                </c:pt>
                <c:pt idx="6">
                  <c:v>1</c:v>
                </c:pt>
                <c:pt idx="7">
                  <c:v>1</c:v>
                </c:pt>
                <c:pt idx="8">
                  <c:v>1</c:v>
                </c:pt>
                <c:pt idx="9">
                  <c:v>1</c:v>
                </c:pt>
                <c:pt idx="10">
                  <c:v>1</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2</c:v>
                </c:pt>
                <c:pt idx="32">
                  <c:v>2</c:v>
                </c:pt>
                <c:pt idx="33">
                  <c:v>2</c:v>
                </c:pt>
                <c:pt idx="34">
                  <c:v>2</c:v>
                </c:pt>
                <c:pt idx="35">
                  <c:v>2</c:v>
                </c:pt>
                <c:pt idx="36">
                  <c:v>2</c:v>
                </c:pt>
                <c:pt idx="37">
                  <c:v>2</c:v>
                </c:pt>
                <c:pt idx="38">
                  <c:v>2</c:v>
                </c:pt>
                <c:pt idx="39">
                  <c:v>2</c:v>
                </c:pt>
                <c:pt idx="40">
                  <c:v>2</c:v>
                </c:pt>
                <c:pt idx="41">
                  <c:v>2</c:v>
                </c:pt>
                <c:pt idx="42">
                  <c:v>2</c:v>
                </c:pt>
                <c:pt idx="43">
                  <c:v>2</c:v>
                </c:pt>
                <c:pt idx="44">
                  <c:v>3</c:v>
                </c:pt>
                <c:pt idx="45">
                  <c:v>3</c:v>
                </c:pt>
                <c:pt idx="46">
                  <c:v>3</c:v>
                </c:pt>
                <c:pt idx="47">
                  <c:v>3</c:v>
                </c:pt>
                <c:pt idx="48">
                  <c:v>3</c:v>
                </c:pt>
                <c:pt idx="49">
                  <c:v>3</c:v>
                </c:pt>
                <c:pt idx="50">
                  <c:v>3</c:v>
                </c:pt>
                <c:pt idx="51">
                  <c:v>3</c:v>
                </c:pt>
                <c:pt idx="52">
                  <c:v>3</c:v>
                </c:pt>
                <c:pt idx="53">
                  <c:v>3</c:v>
                </c:pt>
                <c:pt idx="54">
                  <c:v>3</c:v>
                </c:pt>
                <c:pt idx="55">
                  <c:v>3</c:v>
                </c:pt>
                <c:pt idx="56">
                  <c:v>3</c:v>
                </c:pt>
                <c:pt idx="57">
                  <c:v>3</c:v>
                </c:pt>
                <c:pt idx="58">
                  <c:v>3</c:v>
                </c:pt>
                <c:pt idx="59">
                  <c:v>3</c:v>
                </c:pt>
                <c:pt idx="60">
                  <c:v>3</c:v>
                </c:pt>
                <c:pt idx="61">
                  <c:v>3</c:v>
                </c:pt>
                <c:pt idx="62">
                  <c:v>3</c:v>
                </c:pt>
                <c:pt idx="63">
                  <c:v>3</c:v>
                </c:pt>
                <c:pt idx="64">
                  <c:v>3</c:v>
                </c:pt>
                <c:pt idx="65">
                  <c:v>3</c:v>
                </c:pt>
                <c:pt idx="66">
                  <c:v>3</c:v>
                </c:pt>
                <c:pt idx="67">
                  <c:v>3</c:v>
                </c:pt>
                <c:pt idx="68">
                  <c:v>3</c:v>
                </c:pt>
                <c:pt idx="69">
                  <c:v>3</c:v>
                </c:pt>
                <c:pt idx="70">
                  <c:v>3</c:v>
                </c:pt>
                <c:pt idx="71">
                  <c:v>3</c:v>
                </c:pt>
                <c:pt idx="72">
                  <c:v>3</c:v>
                </c:pt>
                <c:pt idx="73">
                  <c:v>3</c:v>
                </c:pt>
                <c:pt idx="74">
                  <c:v>3</c:v>
                </c:pt>
                <c:pt idx="75">
                  <c:v>3</c:v>
                </c:pt>
                <c:pt idx="76">
                  <c:v>3</c:v>
                </c:pt>
                <c:pt idx="77">
                  <c:v>3</c:v>
                </c:pt>
                <c:pt idx="78">
                  <c:v>3</c:v>
                </c:pt>
                <c:pt idx="79">
                  <c:v>3</c:v>
                </c:pt>
                <c:pt idx="80">
                  <c:v>3</c:v>
                </c:pt>
                <c:pt idx="81">
                  <c:v>3</c:v>
                </c:pt>
                <c:pt idx="82">
                  <c:v>3</c:v>
                </c:pt>
                <c:pt idx="83">
                  <c:v>3</c:v>
                </c:pt>
                <c:pt idx="84">
                  <c:v>3</c:v>
                </c:pt>
                <c:pt idx="85">
                  <c:v>3</c:v>
                </c:pt>
                <c:pt idx="86">
                  <c:v>3</c:v>
                </c:pt>
                <c:pt idx="87">
                  <c:v>3</c:v>
                </c:pt>
                <c:pt idx="88">
                  <c:v>3</c:v>
                </c:pt>
                <c:pt idx="89">
                  <c:v>3</c:v>
                </c:pt>
                <c:pt idx="90">
                  <c:v>3</c:v>
                </c:pt>
                <c:pt idx="91">
                  <c:v>3</c:v>
                </c:pt>
                <c:pt idx="92">
                  <c:v>3</c:v>
                </c:pt>
                <c:pt idx="93">
                  <c:v>3</c:v>
                </c:pt>
                <c:pt idx="94">
                  <c:v>3</c:v>
                </c:pt>
                <c:pt idx="95">
                  <c:v>3</c:v>
                </c:pt>
                <c:pt idx="96">
                  <c:v>3</c:v>
                </c:pt>
                <c:pt idx="97">
                  <c:v>3</c:v>
                </c:pt>
                <c:pt idx="98">
                  <c:v>3</c:v>
                </c:pt>
                <c:pt idx="99">
                  <c:v>3</c:v>
                </c:pt>
                <c:pt idx="100">
                  <c:v>3</c:v>
                </c:pt>
                <c:pt idx="101">
                  <c:v>3</c:v>
                </c:pt>
                <c:pt idx="102">
                  <c:v>3</c:v>
                </c:pt>
                <c:pt idx="103">
                  <c:v>3</c:v>
                </c:pt>
                <c:pt idx="104">
                  <c:v>3</c:v>
                </c:pt>
                <c:pt idx="105">
                  <c:v>3</c:v>
                </c:pt>
                <c:pt idx="106">
                  <c:v>3</c:v>
                </c:pt>
                <c:pt idx="107">
                  <c:v>3</c:v>
                </c:pt>
                <c:pt idx="108">
                  <c:v>3</c:v>
                </c:pt>
                <c:pt idx="109">
                  <c:v>3</c:v>
                </c:pt>
                <c:pt idx="110">
                  <c:v>3</c:v>
                </c:pt>
                <c:pt idx="111">
                  <c:v>3</c:v>
                </c:pt>
                <c:pt idx="112">
                  <c:v>3</c:v>
                </c:pt>
                <c:pt idx="113">
                  <c:v>3</c:v>
                </c:pt>
                <c:pt idx="114">
                  <c:v>3</c:v>
                </c:pt>
                <c:pt idx="115">
                  <c:v>3</c:v>
                </c:pt>
                <c:pt idx="116">
                  <c:v>3</c:v>
                </c:pt>
                <c:pt idx="117">
                  <c:v>3</c:v>
                </c:pt>
                <c:pt idx="118">
                  <c:v>3</c:v>
                </c:pt>
                <c:pt idx="119">
                  <c:v>3</c:v>
                </c:pt>
                <c:pt idx="120">
                  <c:v>3</c:v>
                </c:pt>
                <c:pt idx="121">
                  <c:v>3</c:v>
                </c:pt>
                <c:pt idx="122">
                  <c:v>3</c:v>
                </c:pt>
                <c:pt idx="123">
                  <c:v>3</c:v>
                </c:pt>
                <c:pt idx="124">
                  <c:v>3</c:v>
                </c:pt>
                <c:pt idx="125">
                  <c:v>3</c:v>
                </c:pt>
                <c:pt idx="126">
                  <c:v>3</c:v>
                </c:pt>
                <c:pt idx="127">
                  <c:v>3</c:v>
                </c:pt>
                <c:pt idx="128">
                  <c:v>3</c:v>
                </c:pt>
                <c:pt idx="129">
                  <c:v>3</c:v>
                </c:pt>
                <c:pt idx="130">
                  <c:v>3</c:v>
                </c:pt>
                <c:pt idx="131">
                  <c:v>3</c:v>
                </c:pt>
                <c:pt idx="132">
                  <c:v>3</c:v>
                </c:pt>
                <c:pt idx="133">
                  <c:v>3</c:v>
                </c:pt>
                <c:pt idx="134">
                  <c:v>3</c:v>
                </c:pt>
                <c:pt idx="135">
                  <c:v>3</c:v>
                </c:pt>
                <c:pt idx="136">
                  <c:v>3</c:v>
                </c:pt>
                <c:pt idx="137">
                  <c:v>3</c:v>
                </c:pt>
                <c:pt idx="138">
                  <c:v>3</c:v>
                </c:pt>
                <c:pt idx="139">
                  <c:v>3</c:v>
                </c:pt>
                <c:pt idx="140">
                  <c:v>3</c:v>
                </c:pt>
                <c:pt idx="141">
                  <c:v>4</c:v>
                </c:pt>
                <c:pt idx="142">
                  <c:v>4</c:v>
                </c:pt>
                <c:pt idx="143">
                  <c:v>4</c:v>
                </c:pt>
                <c:pt idx="144">
                  <c:v>4</c:v>
                </c:pt>
                <c:pt idx="145">
                  <c:v>4</c:v>
                </c:pt>
                <c:pt idx="146">
                  <c:v>4</c:v>
                </c:pt>
                <c:pt idx="147">
                  <c:v>4</c:v>
                </c:pt>
                <c:pt idx="148">
                  <c:v>4</c:v>
                </c:pt>
                <c:pt idx="149">
                  <c:v>4</c:v>
                </c:pt>
                <c:pt idx="150">
                  <c:v>4</c:v>
                </c:pt>
                <c:pt idx="151">
                  <c:v>4</c:v>
                </c:pt>
                <c:pt idx="152">
                  <c:v>5</c:v>
                </c:pt>
                <c:pt idx="153">
                  <c:v>5</c:v>
                </c:pt>
                <c:pt idx="154">
                  <c:v>5</c:v>
                </c:pt>
                <c:pt idx="155">
                  <c:v>5</c:v>
                </c:pt>
                <c:pt idx="156">
                  <c:v>5</c:v>
                </c:pt>
                <c:pt idx="157">
                  <c:v>5</c:v>
                </c:pt>
                <c:pt idx="158">
                  <c:v>5</c:v>
                </c:pt>
                <c:pt idx="159">
                  <c:v>6</c:v>
                </c:pt>
                <c:pt idx="160">
                  <c:v>6</c:v>
                </c:pt>
                <c:pt idx="161">
                  <c:v>6</c:v>
                </c:pt>
                <c:pt idx="162">
                  <c:v>6</c:v>
                </c:pt>
                <c:pt idx="163">
                  <c:v>6</c:v>
                </c:pt>
                <c:pt idx="164">
                  <c:v>6</c:v>
                </c:pt>
                <c:pt idx="165">
                  <c:v>6</c:v>
                </c:pt>
                <c:pt idx="166">
                  <c:v>6</c:v>
                </c:pt>
                <c:pt idx="167">
                  <c:v>6</c:v>
                </c:pt>
                <c:pt idx="168">
                  <c:v>6</c:v>
                </c:pt>
                <c:pt idx="169">
                  <c:v>6</c:v>
                </c:pt>
                <c:pt idx="170">
                  <c:v>6</c:v>
                </c:pt>
                <c:pt idx="171">
                  <c:v>6</c:v>
                </c:pt>
                <c:pt idx="172">
                  <c:v>6</c:v>
                </c:pt>
                <c:pt idx="173">
                  <c:v>6</c:v>
                </c:pt>
                <c:pt idx="174">
                  <c:v>6</c:v>
                </c:pt>
                <c:pt idx="175">
                  <c:v>6</c:v>
                </c:pt>
                <c:pt idx="176">
                  <c:v>6</c:v>
                </c:pt>
                <c:pt idx="177">
                  <c:v>6</c:v>
                </c:pt>
                <c:pt idx="178">
                  <c:v>6</c:v>
                </c:pt>
                <c:pt idx="179">
                  <c:v>6</c:v>
                </c:pt>
                <c:pt idx="180">
                  <c:v>6</c:v>
                </c:pt>
                <c:pt idx="181">
                  <c:v>6</c:v>
                </c:pt>
                <c:pt idx="182">
                  <c:v>6</c:v>
                </c:pt>
                <c:pt idx="183">
                  <c:v>6</c:v>
                </c:pt>
                <c:pt idx="184">
                  <c:v>6</c:v>
                </c:pt>
                <c:pt idx="185">
                  <c:v>6</c:v>
                </c:pt>
                <c:pt idx="186">
                  <c:v>6</c:v>
                </c:pt>
                <c:pt idx="187">
                  <c:v>6</c:v>
                </c:pt>
                <c:pt idx="188">
                  <c:v>6</c:v>
                </c:pt>
                <c:pt idx="189">
                  <c:v>6</c:v>
                </c:pt>
                <c:pt idx="190">
                  <c:v>6</c:v>
                </c:pt>
                <c:pt idx="191">
                  <c:v>6</c:v>
                </c:pt>
                <c:pt idx="192">
                  <c:v>6</c:v>
                </c:pt>
                <c:pt idx="193">
                  <c:v>6</c:v>
                </c:pt>
                <c:pt idx="194">
                  <c:v>6</c:v>
                </c:pt>
                <c:pt idx="195">
                  <c:v>6</c:v>
                </c:pt>
                <c:pt idx="196">
                  <c:v>6</c:v>
                </c:pt>
                <c:pt idx="197">
                  <c:v>6</c:v>
                </c:pt>
                <c:pt idx="198">
                  <c:v>6</c:v>
                </c:pt>
                <c:pt idx="199">
                  <c:v>6</c:v>
                </c:pt>
                <c:pt idx="200">
                  <c:v>6</c:v>
                </c:pt>
                <c:pt idx="201">
                  <c:v>7</c:v>
                </c:pt>
                <c:pt idx="202">
                  <c:v>7</c:v>
                </c:pt>
                <c:pt idx="203">
                  <c:v>7</c:v>
                </c:pt>
                <c:pt idx="204">
                  <c:v>7</c:v>
                </c:pt>
                <c:pt idx="205">
                  <c:v>8</c:v>
                </c:pt>
                <c:pt idx="206">
                  <c:v>8</c:v>
                </c:pt>
                <c:pt idx="207">
                  <c:v>8</c:v>
                </c:pt>
                <c:pt idx="208">
                  <c:v>8</c:v>
                </c:pt>
                <c:pt idx="209">
                  <c:v>8</c:v>
                </c:pt>
                <c:pt idx="210">
                  <c:v>8</c:v>
                </c:pt>
                <c:pt idx="211">
                  <c:v>8</c:v>
                </c:pt>
                <c:pt idx="212">
                  <c:v>8</c:v>
                </c:pt>
                <c:pt idx="213">
                  <c:v>8</c:v>
                </c:pt>
                <c:pt idx="214">
                  <c:v>9</c:v>
                </c:pt>
                <c:pt idx="215">
                  <c:v>9</c:v>
                </c:pt>
                <c:pt idx="216">
                  <c:v>9</c:v>
                </c:pt>
                <c:pt idx="217">
                  <c:v>9</c:v>
                </c:pt>
                <c:pt idx="218">
                  <c:v>9</c:v>
                </c:pt>
                <c:pt idx="219">
                  <c:v>9</c:v>
                </c:pt>
                <c:pt idx="220">
                  <c:v>9</c:v>
                </c:pt>
                <c:pt idx="221">
                  <c:v>9</c:v>
                </c:pt>
                <c:pt idx="222">
                  <c:v>9</c:v>
                </c:pt>
                <c:pt idx="223">
                  <c:v>9</c:v>
                </c:pt>
                <c:pt idx="224">
                  <c:v>9</c:v>
                </c:pt>
                <c:pt idx="225">
                  <c:v>9</c:v>
                </c:pt>
                <c:pt idx="226">
                  <c:v>9</c:v>
                </c:pt>
                <c:pt idx="227">
                  <c:v>9</c:v>
                </c:pt>
                <c:pt idx="228">
                  <c:v>9</c:v>
                </c:pt>
                <c:pt idx="229">
                  <c:v>9</c:v>
                </c:pt>
                <c:pt idx="230">
                  <c:v>9</c:v>
                </c:pt>
                <c:pt idx="231">
                  <c:v>9</c:v>
                </c:pt>
                <c:pt idx="232">
                  <c:v>9</c:v>
                </c:pt>
                <c:pt idx="233">
                  <c:v>9</c:v>
                </c:pt>
                <c:pt idx="234">
                  <c:v>9</c:v>
                </c:pt>
                <c:pt idx="235">
                  <c:v>9</c:v>
                </c:pt>
                <c:pt idx="236">
                  <c:v>9</c:v>
                </c:pt>
                <c:pt idx="237">
                  <c:v>9</c:v>
                </c:pt>
                <c:pt idx="238">
                  <c:v>9</c:v>
                </c:pt>
                <c:pt idx="239">
                  <c:v>9</c:v>
                </c:pt>
                <c:pt idx="240">
                  <c:v>9</c:v>
                </c:pt>
                <c:pt idx="241">
                  <c:v>9</c:v>
                </c:pt>
                <c:pt idx="242">
                  <c:v>10</c:v>
                </c:pt>
                <c:pt idx="243">
                  <c:v>10</c:v>
                </c:pt>
                <c:pt idx="244">
                  <c:v>10</c:v>
                </c:pt>
                <c:pt idx="245">
                  <c:v>10</c:v>
                </c:pt>
                <c:pt idx="246">
                  <c:v>10</c:v>
                </c:pt>
                <c:pt idx="247">
                  <c:v>10</c:v>
                </c:pt>
                <c:pt idx="248">
                  <c:v>10</c:v>
                </c:pt>
                <c:pt idx="249">
                  <c:v>10</c:v>
                </c:pt>
                <c:pt idx="250">
                  <c:v>10</c:v>
                </c:pt>
                <c:pt idx="251">
                  <c:v>10</c:v>
                </c:pt>
                <c:pt idx="252">
                  <c:v>10</c:v>
                </c:pt>
                <c:pt idx="253">
                  <c:v>11</c:v>
                </c:pt>
                <c:pt idx="254">
                  <c:v>11</c:v>
                </c:pt>
                <c:pt idx="255">
                  <c:v>11</c:v>
                </c:pt>
                <c:pt idx="256">
                  <c:v>11</c:v>
                </c:pt>
                <c:pt idx="257">
                  <c:v>11</c:v>
                </c:pt>
                <c:pt idx="258">
                  <c:v>11</c:v>
                </c:pt>
                <c:pt idx="259">
                  <c:v>12</c:v>
                </c:pt>
                <c:pt idx="260">
                  <c:v>12</c:v>
                </c:pt>
                <c:pt idx="261">
                  <c:v>12</c:v>
                </c:pt>
                <c:pt idx="262">
                  <c:v>12</c:v>
                </c:pt>
                <c:pt idx="263">
                  <c:v>12</c:v>
                </c:pt>
                <c:pt idx="264">
                  <c:v>12</c:v>
                </c:pt>
                <c:pt idx="265">
                  <c:v>12</c:v>
                </c:pt>
                <c:pt idx="266">
                  <c:v>12</c:v>
                </c:pt>
                <c:pt idx="267">
                  <c:v>12</c:v>
                </c:pt>
                <c:pt idx="268">
                  <c:v>12</c:v>
                </c:pt>
                <c:pt idx="269">
                  <c:v>12</c:v>
                </c:pt>
                <c:pt idx="270">
                  <c:v>12</c:v>
                </c:pt>
                <c:pt idx="271">
                  <c:v>12</c:v>
                </c:pt>
                <c:pt idx="272">
                  <c:v>12</c:v>
                </c:pt>
                <c:pt idx="273">
                  <c:v>12</c:v>
                </c:pt>
                <c:pt idx="274">
                  <c:v>12</c:v>
                </c:pt>
                <c:pt idx="275">
                  <c:v>12</c:v>
                </c:pt>
                <c:pt idx="276">
                  <c:v>12</c:v>
                </c:pt>
                <c:pt idx="277">
                  <c:v>12</c:v>
                </c:pt>
                <c:pt idx="278">
                  <c:v>12</c:v>
                </c:pt>
                <c:pt idx="279">
                  <c:v>12</c:v>
                </c:pt>
                <c:pt idx="280">
                  <c:v>12</c:v>
                </c:pt>
                <c:pt idx="281">
                  <c:v>12</c:v>
                </c:pt>
                <c:pt idx="282">
                  <c:v>12</c:v>
                </c:pt>
                <c:pt idx="283">
                  <c:v>12</c:v>
                </c:pt>
                <c:pt idx="284">
                  <c:v>12</c:v>
                </c:pt>
                <c:pt idx="285">
                  <c:v>12</c:v>
                </c:pt>
                <c:pt idx="286">
                  <c:v>12</c:v>
                </c:pt>
                <c:pt idx="287">
                  <c:v>12</c:v>
                </c:pt>
                <c:pt idx="288">
                  <c:v>12</c:v>
                </c:pt>
                <c:pt idx="289">
                  <c:v>12</c:v>
                </c:pt>
                <c:pt idx="290">
                  <c:v>12</c:v>
                </c:pt>
                <c:pt idx="291">
                  <c:v>12</c:v>
                </c:pt>
                <c:pt idx="292">
                  <c:v>12</c:v>
                </c:pt>
                <c:pt idx="293">
                  <c:v>12</c:v>
                </c:pt>
                <c:pt idx="294">
                  <c:v>12</c:v>
                </c:pt>
                <c:pt idx="295">
                  <c:v>13</c:v>
                </c:pt>
                <c:pt idx="296">
                  <c:v>14</c:v>
                </c:pt>
                <c:pt idx="297">
                  <c:v>15</c:v>
                </c:pt>
                <c:pt idx="298">
                  <c:v>15</c:v>
                </c:pt>
                <c:pt idx="299">
                  <c:v>15</c:v>
                </c:pt>
                <c:pt idx="300">
                  <c:v>15</c:v>
                </c:pt>
                <c:pt idx="301">
                  <c:v>15</c:v>
                </c:pt>
                <c:pt idx="302">
                  <c:v>15</c:v>
                </c:pt>
                <c:pt idx="303">
                  <c:v>15</c:v>
                </c:pt>
                <c:pt idx="304">
                  <c:v>15</c:v>
                </c:pt>
                <c:pt idx="305">
                  <c:v>15</c:v>
                </c:pt>
                <c:pt idx="306">
                  <c:v>15</c:v>
                </c:pt>
                <c:pt idx="307">
                  <c:v>15</c:v>
                </c:pt>
                <c:pt idx="308">
                  <c:v>15</c:v>
                </c:pt>
                <c:pt idx="309">
                  <c:v>15</c:v>
                </c:pt>
                <c:pt idx="310">
                  <c:v>15</c:v>
                </c:pt>
                <c:pt idx="311">
                  <c:v>15</c:v>
                </c:pt>
                <c:pt idx="312">
                  <c:v>15</c:v>
                </c:pt>
                <c:pt idx="313">
                  <c:v>15</c:v>
                </c:pt>
                <c:pt idx="314">
                  <c:v>15</c:v>
                </c:pt>
                <c:pt idx="315">
                  <c:v>15</c:v>
                </c:pt>
                <c:pt idx="316">
                  <c:v>15</c:v>
                </c:pt>
                <c:pt idx="317">
                  <c:v>15</c:v>
                </c:pt>
                <c:pt idx="318">
                  <c:v>15</c:v>
                </c:pt>
                <c:pt idx="319">
                  <c:v>15</c:v>
                </c:pt>
                <c:pt idx="320">
                  <c:v>15</c:v>
                </c:pt>
                <c:pt idx="321">
                  <c:v>15</c:v>
                </c:pt>
                <c:pt idx="322">
                  <c:v>15</c:v>
                </c:pt>
                <c:pt idx="323">
                  <c:v>15</c:v>
                </c:pt>
                <c:pt idx="324">
                  <c:v>15</c:v>
                </c:pt>
                <c:pt idx="325">
                  <c:v>15</c:v>
                </c:pt>
                <c:pt idx="326">
                  <c:v>15</c:v>
                </c:pt>
                <c:pt idx="327">
                  <c:v>15</c:v>
                </c:pt>
                <c:pt idx="328">
                  <c:v>15</c:v>
                </c:pt>
                <c:pt idx="329">
                  <c:v>15</c:v>
                </c:pt>
                <c:pt idx="330">
                  <c:v>15</c:v>
                </c:pt>
                <c:pt idx="331">
                  <c:v>15</c:v>
                </c:pt>
                <c:pt idx="332">
                  <c:v>16</c:v>
                </c:pt>
                <c:pt idx="333">
                  <c:v>16</c:v>
                </c:pt>
                <c:pt idx="334">
                  <c:v>16</c:v>
                </c:pt>
                <c:pt idx="335">
                  <c:v>16</c:v>
                </c:pt>
                <c:pt idx="336">
                  <c:v>16</c:v>
                </c:pt>
                <c:pt idx="337">
                  <c:v>16</c:v>
                </c:pt>
                <c:pt idx="338">
                  <c:v>17</c:v>
                </c:pt>
                <c:pt idx="339">
                  <c:v>17</c:v>
                </c:pt>
                <c:pt idx="340">
                  <c:v>18</c:v>
                </c:pt>
                <c:pt idx="341">
                  <c:v>18</c:v>
                </c:pt>
                <c:pt idx="342">
                  <c:v>18</c:v>
                </c:pt>
                <c:pt idx="343">
                  <c:v>18</c:v>
                </c:pt>
                <c:pt idx="344">
                  <c:v>18</c:v>
                </c:pt>
                <c:pt idx="345">
                  <c:v>18</c:v>
                </c:pt>
                <c:pt idx="346">
                  <c:v>18</c:v>
                </c:pt>
                <c:pt idx="347">
                  <c:v>18</c:v>
                </c:pt>
                <c:pt idx="348">
                  <c:v>18</c:v>
                </c:pt>
                <c:pt idx="349">
                  <c:v>18</c:v>
                </c:pt>
                <c:pt idx="350">
                  <c:v>18</c:v>
                </c:pt>
                <c:pt idx="351">
                  <c:v>18</c:v>
                </c:pt>
                <c:pt idx="352">
                  <c:v>18</c:v>
                </c:pt>
                <c:pt idx="353">
                  <c:v>18</c:v>
                </c:pt>
                <c:pt idx="354">
                  <c:v>18</c:v>
                </c:pt>
                <c:pt idx="355">
                  <c:v>18</c:v>
                </c:pt>
                <c:pt idx="356">
                  <c:v>18</c:v>
                </c:pt>
                <c:pt idx="357">
                  <c:v>18</c:v>
                </c:pt>
                <c:pt idx="358">
                  <c:v>18</c:v>
                </c:pt>
                <c:pt idx="359">
                  <c:v>18</c:v>
                </c:pt>
                <c:pt idx="360">
                  <c:v>18</c:v>
                </c:pt>
                <c:pt idx="361">
                  <c:v>18</c:v>
                </c:pt>
                <c:pt idx="362">
                  <c:v>18</c:v>
                </c:pt>
                <c:pt idx="363">
                  <c:v>18</c:v>
                </c:pt>
                <c:pt idx="364">
                  <c:v>18</c:v>
                </c:pt>
                <c:pt idx="365">
                  <c:v>18</c:v>
                </c:pt>
                <c:pt idx="366">
                  <c:v>18</c:v>
                </c:pt>
                <c:pt idx="367">
                  <c:v>18</c:v>
                </c:pt>
                <c:pt idx="368">
                  <c:v>18</c:v>
                </c:pt>
                <c:pt idx="369">
                  <c:v>19</c:v>
                </c:pt>
                <c:pt idx="370">
                  <c:v>20</c:v>
                </c:pt>
                <c:pt idx="371">
                  <c:v>20</c:v>
                </c:pt>
                <c:pt idx="372">
                  <c:v>21</c:v>
                </c:pt>
                <c:pt idx="373">
                  <c:v>21</c:v>
                </c:pt>
                <c:pt idx="374">
                  <c:v>21</c:v>
                </c:pt>
                <c:pt idx="375">
                  <c:v>21</c:v>
                </c:pt>
                <c:pt idx="376">
                  <c:v>21</c:v>
                </c:pt>
                <c:pt idx="377">
                  <c:v>21</c:v>
                </c:pt>
                <c:pt idx="378">
                  <c:v>21</c:v>
                </c:pt>
                <c:pt idx="379">
                  <c:v>21</c:v>
                </c:pt>
                <c:pt idx="380">
                  <c:v>21</c:v>
                </c:pt>
                <c:pt idx="381">
                  <c:v>21</c:v>
                </c:pt>
                <c:pt idx="382">
                  <c:v>21</c:v>
                </c:pt>
                <c:pt idx="383">
                  <c:v>21</c:v>
                </c:pt>
                <c:pt idx="384">
                  <c:v>21</c:v>
                </c:pt>
                <c:pt idx="385">
                  <c:v>21</c:v>
                </c:pt>
                <c:pt idx="386">
                  <c:v>21</c:v>
                </c:pt>
                <c:pt idx="387">
                  <c:v>22</c:v>
                </c:pt>
                <c:pt idx="388">
                  <c:v>22</c:v>
                </c:pt>
                <c:pt idx="389">
                  <c:v>23</c:v>
                </c:pt>
                <c:pt idx="390">
                  <c:v>23</c:v>
                </c:pt>
                <c:pt idx="391">
                  <c:v>23</c:v>
                </c:pt>
                <c:pt idx="392">
                  <c:v>23</c:v>
                </c:pt>
                <c:pt idx="393">
                  <c:v>23</c:v>
                </c:pt>
                <c:pt idx="394">
                  <c:v>24</c:v>
                </c:pt>
                <c:pt idx="395">
                  <c:v>24</c:v>
                </c:pt>
                <c:pt idx="396">
                  <c:v>24</c:v>
                </c:pt>
                <c:pt idx="397">
                  <c:v>24</c:v>
                </c:pt>
                <c:pt idx="398">
                  <c:v>24</c:v>
                </c:pt>
                <c:pt idx="399">
                  <c:v>24</c:v>
                </c:pt>
                <c:pt idx="400">
                  <c:v>24</c:v>
                </c:pt>
                <c:pt idx="401">
                  <c:v>24</c:v>
                </c:pt>
                <c:pt idx="402">
                  <c:v>24</c:v>
                </c:pt>
                <c:pt idx="403">
                  <c:v>24</c:v>
                </c:pt>
                <c:pt idx="404">
                  <c:v>24</c:v>
                </c:pt>
                <c:pt idx="405">
                  <c:v>24</c:v>
                </c:pt>
                <c:pt idx="406">
                  <c:v>24</c:v>
                </c:pt>
                <c:pt idx="407">
                  <c:v>24</c:v>
                </c:pt>
                <c:pt idx="408">
                  <c:v>24</c:v>
                </c:pt>
                <c:pt idx="409">
                  <c:v>24</c:v>
                </c:pt>
                <c:pt idx="410">
                  <c:v>24</c:v>
                </c:pt>
                <c:pt idx="411">
                  <c:v>25</c:v>
                </c:pt>
                <c:pt idx="412">
                  <c:v>25</c:v>
                </c:pt>
                <c:pt idx="413">
                  <c:v>25</c:v>
                </c:pt>
                <c:pt idx="414">
                  <c:v>26</c:v>
                </c:pt>
                <c:pt idx="415">
                  <c:v>26</c:v>
                </c:pt>
                <c:pt idx="416">
                  <c:v>27</c:v>
                </c:pt>
                <c:pt idx="417">
                  <c:v>27</c:v>
                </c:pt>
                <c:pt idx="418">
                  <c:v>27</c:v>
                </c:pt>
                <c:pt idx="419">
                  <c:v>27</c:v>
                </c:pt>
                <c:pt idx="420">
                  <c:v>27</c:v>
                </c:pt>
                <c:pt idx="421">
                  <c:v>27</c:v>
                </c:pt>
                <c:pt idx="422">
                  <c:v>27</c:v>
                </c:pt>
                <c:pt idx="423">
                  <c:v>27</c:v>
                </c:pt>
                <c:pt idx="424">
                  <c:v>27</c:v>
                </c:pt>
                <c:pt idx="425">
                  <c:v>27</c:v>
                </c:pt>
                <c:pt idx="426">
                  <c:v>27</c:v>
                </c:pt>
                <c:pt idx="427">
                  <c:v>27</c:v>
                </c:pt>
                <c:pt idx="428">
                  <c:v>27</c:v>
                </c:pt>
                <c:pt idx="429">
                  <c:v>27</c:v>
                </c:pt>
                <c:pt idx="430">
                  <c:v>28</c:v>
                </c:pt>
                <c:pt idx="431">
                  <c:v>28</c:v>
                </c:pt>
                <c:pt idx="432">
                  <c:v>28</c:v>
                </c:pt>
                <c:pt idx="433">
                  <c:v>28</c:v>
                </c:pt>
                <c:pt idx="434">
                  <c:v>28</c:v>
                </c:pt>
                <c:pt idx="435">
                  <c:v>28</c:v>
                </c:pt>
                <c:pt idx="436">
                  <c:v>28</c:v>
                </c:pt>
                <c:pt idx="437">
                  <c:v>29</c:v>
                </c:pt>
                <c:pt idx="438">
                  <c:v>29</c:v>
                </c:pt>
                <c:pt idx="439">
                  <c:v>29</c:v>
                </c:pt>
                <c:pt idx="440">
                  <c:v>30</c:v>
                </c:pt>
                <c:pt idx="441">
                  <c:v>30</c:v>
                </c:pt>
                <c:pt idx="442">
                  <c:v>30</c:v>
                </c:pt>
                <c:pt idx="443">
                  <c:v>30</c:v>
                </c:pt>
                <c:pt idx="444">
                  <c:v>30</c:v>
                </c:pt>
                <c:pt idx="445">
                  <c:v>30</c:v>
                </c:pt>
                <c:pt idx="446">
                  <c:v>30</c:v>
                </c:pt>
                <c:pt idx="447">
                  <c:v>30</c:v>
                </c:pt>
                <c:pt idx="448">
                  <c:v>32</c:v>
                </c:pt>
                <c:pt idx="449">
                  <c:v>32</c:v>
                </c:pt>
                <c:pt idx="450">
                  <c:v>33</c:v>
                </c:pt>
                <c:pt idx="451">
                  <c:v>33</c:v>
                </c:pt>
                <c:pt idx="452">
                  <c:v>33</c:v>
                </c:pt>
                <c:pt idx="453">
                  <c:v>34</c:v>
                </c:pt>
                <c:pt idx="454">
                  <c:v>34</c:v>
                </c:pt>
                <c:pt idx="455">
                  <c:v>34</c:v>
                </c:pt>
                <c:pt idx="456">
                  <c:v>35</c:v>
                </c:pt>
                <c:pt idx="457">
                  <c:v>36</c:v>
                </c:pt>
                <c:pt idx="458">
                  <c:v>36</c:v>
                </c:pt>
                <c:pt idx="459">
                  <c:v>36</c:v>
                </c:pt>
                <c:pt idx="460">
                  <c:v>36</c:v>
                </c:pt>
                <c:pt idx="461">
                  <c:v>36</c:v>
                </c:pt>
                <c:pt idx="462">
                  <c:v>36</c:v>
                </c:pt>
                <c:pt idx="463">
                  <c:v>36</c:v>
                </c:pt>
                <c:pt idx="464">
                  <c:v>36</c:v>
                </c:pt>
                <c:pt idx="465">
                  <c:v>36</c:v>
                </c:pt>
                <c:pt idx="466">
                  <c:v>36</c:v>
                </c:pt>
                <c:pt idx="467">
                  <c:v>36</c:v>
                </c:pt>
                <c:pt idx="468">
                  <c:v>36</c:v>
                </c:pt>
                <c:pt idx="469">
                  <c:v>36</c:v>
                </c:pt>
                <c:pt idx="470">
                  <c:v>36</c:v>
                </c:pt>
                <c:pt idx="471">
                  <c:v>36</c:v>
                </c:pt>
                <c:pt idx="472">
                  <c:v>37</c:v>
                </c:pt>
                <c:pt idx="473">
                  <c:v>37</c:v>
                </c:pt>
                <c:pt idx="474">
                  <c:v>37</c:v>
                </c:pt>
                <c:pt idx="475">
                  <c:v>37</c:v>
                </c:pt>
                <c:pt idx="476">
                  <c:v>37</c:v>
                </c:pt>
                <c:pt idx="477">
                  <c:v>38</c:v>
                </c:pt>
                <c:pt idx="478">
                  <c:v>38</c:v>
                </c:pt>
                <c:pt idx="479">
                  <c:v>38</c:v>
                </c:pt>
                <c:pt idx="480">
                  <c:v>39</c:v>
                </c:pt>
                <c:pt idx="481">
                  <c:v>39</c:v>
                </c:pt>
                <c:pt idx="482">
                  <c:v>39</c:v>
                </c:pt>
                <c:pt idx="483">
                  <c:v>39</c:v>
                </c:pt>
                <c:pt idx="484">
                  <c:v>39</c:v>
                </c:pt>
                <c:pt idx="485">
                  <c:v>39</c:v>
                </c:pt>
                <c:pt idx="486">
                  <c:v>39</c:v>
                </c:pt>
                <c:pt idx="487">
                  <c:v>39</c:v>
                </c:pt>
                <c:pt idx="488">
                  <c:v>40</c:v>
                </c:pt>
                <c:pt idx="489">
                  <c:v>40</c:v>
                </c:pt>
                <c:pt idx="490">
                  <c:v>40</c:v>
                </c:pt>
                <c:pt idx="491">
                  <c:v>40</c:v>
                </c:pt>
                <c:pt idx="492">
                  <c:v>41</c:v>
                </c:pt>
                <c:pt idx="493">
                  <c:v>42</c:v>
                </c:pt>
                <c:pt idx="494">
                  <c:v>42</c:v>
                </c:pt>
                <c:pt idx="495">
                  <c:v>42</c:v>
                </c:pt>
                <c:pt idx="496">
                  <c:v>42</c:v>
                </c:pt>
                <c:pt idx="497">
                  <c:v>42</c:v>
                </c:pt>
                <c:pt idx="498">
                  <c:v>42</c:v>
                </c:pt>
                <c:pt idx="499">
                  <c:v>42</c:v>
                </c:pt>
                <c:pt idx="500">
                  <c:v>42</c:v>
                </c:pt>
                <c:pt idx="501">
                  <c:v>42</c:v>
                </c:pt>
                <c:pt idx="502">
                  <c:v>42</c:v>
                </c:pt>
                <c:pt idx="503">
                  <c:v>44</c:v>
                </c:pt>
                <c:pt idx="504">
                  <c:v>44</c:v>
                </c:pt>
                <c:pt idx="505">
                  <c:v>44</c:v>
                </c:pt>
                <c:pt idx="506">
                  <c:v>44</c:v>
                </c:pt>
                <c:pt idx="507">
                  <c:v>45</c:v>
                </c:pt>
                <c:pt idx="508">
                  <c:v>45</c:v>
                </c:pt>
                <c:pt idx="509">
                  <c:v>45</c:v>
                </c:pt>
                <c:pt idx="510">
                  <c:v>45</c:v>
                </c:pt>
                <c:pt idx="511">
                  <c:v>45</c:v>
                </c:pt>
                <c:pt idx="512">
                  <c:v>45</c:v>
                </c:pt>
                <c:pt idx="513">
                  <c:v>45</c:v>
                </c:pt>
                <c:pt idx="514">
                  <c:v>45</c:v>
                </c:pt>
                <c:pt idx="515">
                  <c:v>46</c:v>
                </c:pt>
                <c:pt idx="516">
                  <c:v>46</c:v>
                </c:pt>
                <c:pt idx="517">
                  <c:v>46</c:v>
                </c:pt>
                <c:pt idx="518">
                  <c:v>47</c:v>
                </c:pt>
                <c:pt idx="519">
                  <c:v>47</c:v>
                </c:pt>
                <c:pt idx="520">
                  <c:v>47</c:v>
                </c:pt>
                <c:pt idx="521">
                  <c:v>48</c:v>
                </c:pt>
                <c:pt idx="522">
                  <c:v>48</c:v>
                </c:pt>
                <c:pt idx="523">
                  <c:v>48</c:v>
                </c:pt>
                <c:pt idx="524">
                  <c:v>48</c:v>
                </c:pt>
                <c:pt idx="525">
                  <c:v>48</c:v>
                </c:pt>
                <c:pt idx="526">
                  <c:v>48</c:v>
                </c:pt>
                <c:pt idx="527">
                  <c:v>48</c:v>
                </c:pt>
                <c:pt idx="528">
                  <c:v>48</c:v>
                </c:pt>
                <c:pt idx="529">
                  <c:v>49</c:v>
                </c:pt>
                <c:pt idx="530">
                  <c:v>50</c:v>
                </c:pt>
                <c:pt idx="531">
                  <c:v>50</c:v>
                </c:pt>
                <c:pt idx="532">
                  <c:v>51</c:v>
                </c:pt>
                <c:pt idx="533">
                  <c:v>51</c:v>
                </c:pt>
                <c:pt idx="534">
                  <c:v>51</c:v>
                </c:pt>
                <c:pt idx="535">
                  <c:v>51</c:v>
                </c:pt>
                <c:pt idx="536">
                  <c:v>51</c:v>
                </c:pt>
                <c:pt idx="537">
                  <c:v>51</c:v>
                </c:pt>
                <c:pt idx="538">
                  <c:v>51</c:v>
                </c:pt>
                <c:pt idx="539">
                  <c:v>52</c:v>
                </c:pt>
                <c:pt idx="540">
                  <c:v>52</c:v>
                </c:pt>
                <c:pt idx="541">
                  <c:v>52</c:v>
                </c:pt>
                <c:pt idx="542">
                  <c:v>52</c:v>
                </c:pt>
                <c:pt idx="543">
                  <c:v>52</c:v>
                </c:pt>
                <c:pt idx="544">
                  <c:v>52</c:v>
                </c:pt>
                <c:pt idx="545">
                  <c:v>52</c:v>
                </c:pt>
                <c:pt idx="546">
                  <c:v>52</c:v>
                </c:pt>
                <c:pt idx="547">
                  <c:v>52</c:v>
                </c:pt>
                <c:pt idx="548">
                  <c:v>53</c:v>
                </c:pt>
                <c:pt idx="549">
                  <c:v>53</c:v>
                </c:pt>
                <c:pt idx="550">
                  <c:v>53</c:v>
                </c:pt>
                <c:pt idx="551">
                  <c:v>53</c:v>
                </c:pt>
                <c:pt idx="552">
                  <c:v>54</c:v>
                </c:pt>
                <c:pt idx="553">
                  <c:v>54</c:v>
                </c:pt>
                <c:pt idx="554">
                  <c:v>54</c:v>
                </c:pt>
                <c:pt idx="555">
                  <c:v>54</c:v>
                </c:pt>
                <c:pt idx="556">
                  <c:v>54</c:v>
                </c:pt>
                <c:pt idx="557">
                  <c:v>54</c:v>
                </c:pt>
                <c:pt idx="558">
                  <c:v>54</c:v>
                </c:pt>
                <c:pt idx="559">
                  <c:v>54</c:v>
                </c:pt>
                <c:pt idx="560">
                  <c:v>54</c:v>
                </c:pt>
                <c:pt idx="561">
                  <c:v>54</c:v>
                </c:pt>
                <c:pt idx="562">
                  <c:v>55</c:v>
                </c:pt>
                <c:pt idx="563">
                  <c:v>56</c:v>
                </c:pt>
                <c:pt idx="564">
                  <c:v>57</c:v>
                </c:pt>
                <c:pt idx="565">
                  <c:v>57</c:v>
                </c:pt>
                <c:pt idx="566">
                  <c:v>57</c:v>
                </c:pt>
                <c:pt idx="567">
                  <c:v>57</c:v>
                </c:pt>
                <c:pt idx="568">
                  <c:v>57</c:v>
                </c:pt>
                <c:pt idx="569">
                  <c:v>59</c:v>
                </c:pt>
                <c:pt idx="570">
                  <c:v>60</c:v>
                </c:pt>
                <c:pt idx="571">
                  <c:v>60</c:v>
                </c:pt>
                <c:pt idx="572">
                  <c:v>60</c:v>
                </c:pt>
                <c:pt idx="573">
                  <c:v>61</c:v>
                </c:pt>
                <c:pt idx="574">
                  <c:v>61</c:v>
                </c:pt>
                <c:pt idx="575">
                  <c:v>62</c:v>
                </c:pt>
                <c:pt idx="576">
                  <c:v>63</c:v>
                </c:pt>
                <c:pt idx="577">
                  <c:v>63</c:v>
                </c:pt>
                <c:pt idx="578">
                  <c:v>63</c:v>
                </c:pt>
                <c:pt idx="579">
                  <c:v>63</c:v>
                </c:pt>
                <c:pt idx="580">
                  <c:v>63</c:v>
                </c:pt>
                <c:pt idx="581">
                  <c:v>63</c:v>
                </c:pt>
                <c:pt idx="582">
                  <c:v>63</c:v>
                </c:pt>
                <c:pt idx="583">
                  <c:v>63</c:v>
                </c:pt>
                <c:pt idx="584">
                  <c:v>64</c:v>
                </c:pt>
                <c:pt idx="585">
                  <c:v>64</c:v>
                </c:pt>
                <c:pt idx="586">
                  <c:v>64</c:v>
                </c:pt>
                <c:pt idx="587">
                  <c:v>65</c:v>
                </c:pt>
                <c:pt idx="588">
                  <c:v>65</c:v>
                </c:pt>
                <c:pt idx="589">
                  <c:v>65</c:v>
                </c:pt>
                <c:pt idx="590">
                  <c:v>66</c:v>
                </c:pt>
                <c:pt idx="591">
                  <c:v>66</c:v>
                </c:pt>
                <c:pt idx="592">
                  <c:v>66</c:v>
                </c:pt>
                <c:pt idx="593">
                  <c:v>66</c:v>
                </c:pt>
                <c:pt idx="594">
                  <c:v>66</c:v>
                </c:pt>
                <c:pt idx="595">
                  <c:v>66</c:v>
                </c:pt>
                <c:pt idx="596">
                  <c:v>66</c:v>
                </c:pt>
                <c:pt idx="597">
                  <c:v>67</c:v>
                </c:pt>
                <c:pt idx="598">
                  <c:v>67</c:v>
                </c:pt>
                <c:pt idx="599">
                  <c:v>67</c:v>
                </c:pt>
                <c:pt idx="600">
                  <c:v>68</c:v>
                </c:pt>
                <c:pt idx="601">
                  <c:v>68</c:v>
                </c:pt>
                <c:pt idx="602">
                  <c:v>68</c:v>
                </c:pt>
                <c:pt idx="603">
                  <c:v>68</c:v>
                </c:pt>
                <c:pt idx="604">
                  <c:v>69</c:v>
                </c:pt>
                <c:pt idx="605">
                  <c:v>69</c:v>
                </c:pt>
                <c:pt idx="606">
                  <c:v>69</c:v>
                </c:pt>
                <c:pt idx="607">
                  <c:v>70</c:v>
                </c:pt>
                <c:pt idx="608">
                  <c:v>71</c:v>
                </c:pt>
                <c:pt idx="609">
                  <c:v>71</c:v>
                </c:pt>
                <c:pt idx="610">
                  <c:v>71</c:v>
                </c:pt>
                <c:pt idx="611">
                  <c:v>71</c:v>
                </c:pt>
                <c:pt idx="612">
                  <c:v>71</c:v>
                </c:pt>
                <c:pt idx="613">
                  <c:v>72</c:v>
                </c:pt>
                <c:pt idx="614">
                  <c:v>72</c:v>
                </c:pt>
                <c:pt idx="615">
                  <c:v>72</c:v>
                </c:pt>
                <c:pt idx="616">
                  <c:v>72</c:v>
                </c:pt>
                <c:pt idx="617">
                  <c:v>72</c:v>
                </c:pt>
                <c:pt idx="618">
                  <c:v>72</c:v>
                </c:pt>
                <c:pt idx="619">
                  <c:v>72</c:v>
                </c:pt>
                <c:pt idx="620">
                  <c:v>72</c:v>
                </c:pt>
                <c:pt idx="621">
                  <c:v>73</c:v>
                </c:pt>
                <c:pt idx="622">
                  <c:v>73</c:v>
                </c:pt>
                <c:pt idx="623">
                  <c:v>73</c:v>
                </c:pt>
                <c:pt idx="624">
                  <c:v>73</c:v>
                </c:pt>
                <c:pt idx="625">
                  <c:v>73</c:v>
                </c:pt>
                <c:pt idx="626">
                  <c:v>74</c:v>
                </c:pt>
                <c:pt idx="627">
                  <c:v>74</c:v>
                </c:pt>
                <c:pt idx="628">
                  <c:v>74</c:v>
                </c:pt>
                <c:pt idx="629">
                  <c:v>75</c:v>
                </c:pt>
                <c:pt idx="630">
                  <c:v>75</c:v>
                </c:pt>
                <c:pt idx="631">
                  <c:v>75</c:v>
                </c:pt>
                <c:pt idx="632">
                  <c:v>75</c:v>
                </c:pt>
                <c:pt idx="633">
                  <c:v>75</c:v>
                </c:pt>
                <c:pt idx="634">
                  <c:v>76</c:v>
                </c:pt>
                <c:pt idx="635">
                  <c:v>77</c:v>
                </c:pt>
                <c:pt idx="636">
                  <c:v>77</c:v>
                </c:pt>
                <c:pt idx="637">
                  <c:v>77</c:v>
                </c:pt>
                <c:pt idx="638">
                  <c:v>77</c:v>
                </c:pt>
                <c:pt idx="639">
                  <c:v>77</c:v>
                </c:pt>
                <c:pt idx="640">
                  <c:v>77</c:v>
                </c:pt>
                <c:pt idx="641">
                  <c:v>78</c:v>
                </c:pt>
                <c:pt idx="642">
                  <c:v>79</c:v>
                </c:pt>
                <c:pt idx="643">
                  <c:v>79</c:v>
                </c:pt>
                <c:pt idx="644">
                  <c:v>79</c:v>
                </c:pt>
                <c:pt idx="645">
                  <c:v>80</c:v>
                </c:pt>
                <c:pt idx="646">
                  <c:v>80</c:v>
                </c:pt>
                <c:pt idx="647">
                  <c:v>81</c:v>
                </c:pt>
                <c:pt idx="648">
                  <c:v>81</c:v>
                </c:pt>
                <c:pt idx="649">
                  <c:v>82</c:v>
                </c:pt>
                <c:pt idx="650">
                  <c:v>82</c:v>
                </c:pt>
                <c:pt idx="651">
                  <c:v>83</c:v>
                </c:pt>
                <c:pt idx="652">
                  <c:v>83</c:v>
                </c:pt>
                <c:pt idx="653">
                  <c:v>83</c:v>
                </c:pt>
                <c:pt idx="654">
                  <c:v>83</c:v>
                </c:pt>
                <c:pt idx="655">
                  <c:v>83</c:v>
                </c:pt>
                <c:pt idx="656">
                  <c:v>83</c:v>
                </c:pt>
                <c:pt idx="657">
                  <c:v>84</c:v>
                </c:pt>
                <c:pt idx="658">
                  <c:v>84</c:v>
                </c:pt>
                <c:pt idx="659">
                  <c:v>84</c:v>
                </c:pt>
                <c:pt idx="660">
                  <c:v>84</c:v>
                </c:pt>
                <c:pt idx="661">
                  <c:v>84</c:v>
                </c:pt>
                <c:pt idx="662">
                  <c:v>85</c:v>
                </c:pt>
                <c:pt idx="663">
                  <c:v>85</c:v>
                </c:pt>
                <c:pt idx="664">
                  <c:v>86</c:v>
                </c:pt>
                <c:pt idx="665">
                  <c:v>86</c:v>
                </c:pt>
                <c:pt idx="666">
                  <c:v>86</c:v>
                </c:pt>
                <c:pt idx="667">
                  <c:v>86</c:v>
                </c:pt>
                <c:pt idx="668">
                  <c:v>87</c:v>
                </c:pt>
                <c:pt idx="669">
                  <c:v>87</c:v>
                </c:pt>
                <c:pt idx="670">
                  <c:v>89</c:v>
                </c:pt>
                <c:pt idx="671">
                  <c:v>90</c:v>
                </c:pt>
                <c:pt idx="672">
                  <c:v>90</c:v>
                </c:pt>
                <c:pt idx="673">
                  <c:v>90</c:v>
                </c:pt>
                <c:pt idx="674">
                  <c:v>91</c:v>
                </c:pt>
                <c:pt idx="675">
                  <c:v>91</c:v>
                </c:pt>
                <c:pt idx="676">
                  <c:v>91</c:v>
                </c:pt>
                <c:pt idx="677">
                  <c:v>92</c:v>
                </c:pt>
                <c:pt idx="678">
                  <c:v>93</c:v>
                </c:pt>
                <c:pt idx="679">
                  <c:v>93</c:v>
                </c:pt>
                <c:pt idx="680">
                  <c:v>96</c:v>
                </c:pt>
                <c:pt idx="681">
                  <c:v>97</c:v>
                </c:pt>
                <c:pt idx="682">
                  <c:v>99</c:v>
                </c:pt>
                <c:pt idx="683">
                  <c:v>101</c:v>
                </c:pt>
                <c:pt idx="684">
                  <c:v>104</c:v>
                </c:pt>
                <c:pt idx="685">
                  <c:v>105</c:v>
                </c:pt>
                <c:pt idx="686">
                  <c:v>106</c:v>
                </c:pt>
                <c:pt idx="687">
                  <c:v>108</c:v>
                </c:pt>
                <c:pt idx="688">
                  <c:v>109</c:v>
                </c:pt>
                <c:pt idx="689">
                  <c:v>110</c:v>
                </c:pt>
                <c:pt idx="690">
                  <c:v>111</c:v>
                </c:pt>
                <c:pt idx="691">
                  <c:v>112</c:v>
                </c:pt>
                <c:pt idx="692">
                  <c:v>112</c:v>
                </c:pt>
                <c:pt idx="693">
                  <c:v>114</c:v>
                </c:pt>
                <c:pt idx="694">
                  <c:v>114</c:v>
                </c:pt>
                <c:pt idx="695">
                  <c:v>115</c:v>
                </c:pt>
                <c:pt idx="696">
                  <c:v>121</c:v>
                </c:pt>
                <c:pt idx="697">
                  <c:v>132</c:v>
                </c:pt>
                <c:pt idx="698">
                  <c:v>132</c:v>
                </c:pt>
                <c:pt idx="699">
                  <c:v>132</c:v>
                </c:pt>
                <c:pt idx="700">
                  <c:v>133</c:v>
                </c:pt>
                <c:pt idx="701">
                  <c:v>134</c:v>
                </c:pt>
                <c:pt idx="702">
                  <c:v>141</c:v>
                </c:pt>
                <c:pt idx="703">
                  <c:v>142</c:v>
                </c:pt>
                <c:pt idx="704">
                  <c:v>156</c:v>
                </c:pt>
                <c:pt idx="705">
                  <c:v>156</c:v>
                </c:pt>
                <c:pt idx="706">
                  <c:v>158</c:v>
                </c:pt>
                <c:pt idx="707">
                  <c:v>162</c:v>
                </c:pt>
                <c:pt idx="708">
                  <c:v>168</c:v>
                </c:pt>
                <c:pt idx="709">
                  <c:v>176</c:v>
                </c:pt>
                <c:pt idx="710">
                  <c:v>177</c:v>
                </c:pt>
                <c:pt idx="711">
                  <c:v>177</c:v>
                </c:pt>
                <c:pt idx="712">
                  <c:v>179</c:v>
                </c:pt>
                <c:pt idx="713">
                  <c:v>181</c:v>
                </c:pt>
                <c:pt idx="714">
                  <c:v>191</c:v>
                </c:pt>
                <c:pt idx="715">
                  <c:v>202</c:v>
                </c:pt>
                <c:pt idx="716">
                  <c:v>224</c:v>
                </c:pt>
                <c:pt idx="717">
                  <c:v>229</c:v>
                </c:pt>
                <c:pt idx="718">
                  <c:v>264</c:v>
                </c:pt>
                <c:pt idx="719">
                  <c:v>270</c:v>
                </c:pt>
                <c:pt idx="720">
                  <c:v>276</c:v>
                </c:pt>
                <c:pt idx="721">
                  <c:v>285</c:v>
                </c:pt>
                <c:pt idx="722">
                  <c:v>289</c:v>
                </c:pt>
                <c:pt idx="723">
                  <c:v>296</c:v>
                </c:pt>
                <c:pt idx="724">
                  <c:v>297</c:v>
                </c:pt>
                <c:pt idx="725">
                  <c:v>299</c:v>
                </c:pt>
                <c:pt idx="726">
                  <c:v>299</c:v>
                </c:pt>
                <c:pt idx="727">
                  <c:v>300</c:v>
                </c:pt>
                <c:pt idx="728">
                  <c:v>317</c:v>
                </c:pt>
                <c:pt idx="729">
                  <c:v>336</c:v>
                </c:pt>
                <c:pt idx="730">
                  <c:v>339</c:v>
                </c:pt>
                <c:pt idx="731">
                  <c:v>353</c:v>
                </c:pt>
                <c:pt idx="732">
                  <c:v>379</c:v>
                </c:pt>
                <c:pt idx="733">
                  <c:v>381</c:v>
                </c:pt>
                <c:pt idx="734">
                  <c:v>382</c:v>
                </c:pt>
                <c:pt idx="735">
                  <c:v>384</c:v>
                </c:pt>
                <c:pt idx="736">
                  <c:v>393</c:v>
                </c:pt>
                <c:pt idx="737">
                  <c:v>472</c:v>
                </c:pt>
                <c:pt idx="738">
                  <c:v>474</c:v>
                </c:pt>
                <c:pt idx="739">
                  <c:v>477</c:v>
                </c:pt>
                <c:pt idx="740">
                  <c:v>495</c:v>
                </c:pt>
                <c:pt idx="741">
                  <c:v>588</c:v>
                </c:pt>
                <c:pt idx="742">
                  <c:v>675</c:v>
                </c:pt>
                <c:pt idx="743">
                  <c:v>681</c:v>
                </c:pt>
                <c:pt idx="744">
                  <c:v>706</c:v>
                </c:pt>
                <c:pt idx="745">
                  <c:v>838</c:v>
                </c:pt>
                <c:pt idx="746">
                  <c:v>1017</c:v>
                </c:pt>
                <c:pt idx="747">
                  <c:v>1214</c:v>
                </c:pt>
                <c:pt idx="748">
                  <c:v>1228</c:v>
                </c:pt>
              </c:numCache>
            </c:numRef>
          </c:val>
          <c:smooth val="0"/>
          <c:extLst>
            <c:ext xmlns:c16="http://schemas.microsoft.com/office/drawing/2014/chart" uri="{C3380CC4-5D6E-409C-BE32-E72D297353CC}">
              <c16:uniqueId val="{00000001-C779-47F7-B075-4321579E3E57}"/>
            </c:ext>
          </c:extLst>
        </c:ser>
        <c:dLbls>
          <c:showLegendKey val="0"/>
          <c:showVal val="0"/>
          <c:showCatName val="0"/>
          <c:showSerName val="0"/>
          <c:showPercent val="0"/>
          <c:showBubbleSize val="0"/>
        </c:dLbls>
        <c:marker val="1"/>
        <c:smooth val="0"/>
        <c:axId val="388042784"/>
        <c:axId val="388038944"/>
      </c:lineChart>
      <c:catAx>
        <c:axId val="388042784"/>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solidFill>
                    <a:latin typeface="+mn-lt"/>
                    <a:ea typeface="+mn-ea"/>
                    <a:cs typeface="+mn-cs"/>
                  </a:defRPr>
                </a:pPr>
                <a:r>
                  <a:rPr lang="en-IN"/>
                  <a:t>Avg_ height</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88038944"/>
        <c:crosses val="autoZero"/>
        <c:auto val="1"/>
        <c:lblAlgn val="ctr"/>
        <c:lblOffset val="100"/>
        <c:noMultiLvlLbl val="0"/>
      </c:catAx>
      <c:valAx>
        <c:axId val="388038944"/>
        <c:scaling>
          <c:orientation val="minMax"/>
        </c:scaling>
        <c:delete val="0"/>
        <c:axPos val="l"/>
        <c:majorGridlines>
          <c:spPr>
            <a:ln>
              <a:solidFill>
                <a:schemeClr val="tx1">
                  <a:lumMod val="15000"/>
                  <a:lumOff val="85000"/>
                </a:schemeClr>
              </a:solidFill>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88042784"/>
        <c:crosses val="autoZero"/>
        <c:crossBetween val="between"/>
      </c:valAx>
      <c:valAx>
        <c:axId val="43725296"/>
        <c:scaling>
          <c:orientation val="minMax"/>
        </c:scaling>
        <c:delete val="0"/>
        <c:axPos val="r"/>
        <c:title>
          <c:tx>
            <c:rich>
              <a:bodyPr rot="-5400000" spcFirstLastPara="1" vertOverflow="ellipsis" vert="horz" wrap="square" anchor="ctr" anchorCtr="1"/>
              <a:lstStyle/>
              <a:p>
                <a:pPr>
                  <a:defRPr sz="900" b="1" i="0" u="none" strike="noStrike" kern="1200" baseline="0">
                    <a:solidFill>
                      <a:schemeClr val="dk1"/>
                    </a:solidFill>
                    <a:latin typeface="+mn-lt"/>
                    <a:ea typeface="+mn-ea"/>
                    <a:cs typeface="+mn-cs"/>
                  </a:defRPr>
                </a:pPr>
                <a:r>
                  <a:rPr lang="en-IN"/>
                  <a:t>Avg_Weight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3723376"/>
        <c:crosses val="max"/>
        <c:crossBetween val="between"/>
      </c:valAx>
      <c:catAx>
        <c:axId val="43723376"/>
        <c:scaling>
          <c:orientation val="minMax"/>
        </c:scaling>
        <c:delete val="1"/>
        <c:axPos val="b"/>
        <c:numFmt formatCode="General" sourceLinked="1"/>
        <c:majorTickMark val="none"/>
        <c:minorTickMark val="none"/>
        <c:tickLblPos val="nextTo"/>
        <c:crossAx val="43725296"/>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'[sports analysis Solution.xlsx]Question 13'!$D$21</c:f>
              <c:strCache>
                <c:ptCount val="1"/>
              </c:strCache>
            </c:strRef>
          </c:tx>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cat>
            <c:strRef>
              <c:f>'[sports analysis Solution.xlsx]Question 13'!$B$22:$B$73</c:f>
              <c:strCache>
                <c:ptCount val="52"/>
                <c:pt idx="0">
                  <c:v>games_year</c:v>
                </c:pt>
                <c:pt idx="1">
                  <c:v>1992</c:v>
                </c:pt>
                <c:pt idx="2">
                  <c:v>2012</c:v>
                </c:pt>
                <c:pt idx="3">
                  <c:v>1920</c:v>
                </c:pt>
                <c:pt idx="4">
                  <c:v>1900</c:v>
                </c:pt>
                <c:pt idx="5">
                  <c:v>1988</c:v>
                </c:pt>
                <c:pt idx="6">
                  <c:v>1992</c:v>
                </c:pt>
                <c:pt idx="7">
                  <c:v>1994</c:v>
                </c:pt>
                <c:pt idx="8">
                  <c:v>1932</c:v>
                </c:pt>
                <c:pt idx="9">
                  <c:v>2002</c:v>
                </c:pt>
                <c:pt idx="10">
                  <c:v>1952</c:v>
                </c:pt>
                <c:pt idx="11">
                  <c:v>1980</c:v>
                </c:pt>
                <c:pt idx="12">
                  <c:v>2000</c:v>
                </c:pt>
                <c:pt idx="13">
                  <c:v>1996</c:v>
                </c:pt>
                <c:pt idx="14">
                  <c:v>1912</c:v>
                </c:pt>
                <c:pt idx="15">
                  <c:v>1924</c:v>
                </c:pt>
                <c:pt idx="16">
                  <c:v>2014</c:v>
                </c:pt>
                <c:pt idx="17">
                  <c:v>1948</c:v>
                </c:pt>
                <c:pt idx="18">
                  <c:v>1998</c:v>
                </c:pt>
                <c:pt idx="19">
                  <c:v>2006</c:v>
                </c:pt>
                <c:pt idx="20">
                  <c:v>2008</c:v>
                </c:pt>
                <c:pt idx="21">
                  <c:v>2016</c:v>
                </c:pt>
                <c:pt idx="22">
                  <c:v>2004</c:v>
                </c:pt>
                <c:pt idx="23">
                  <c:v>1960</c:v>
                </c:pt>
                <c:pt idx="24">
                  <c:v>1964</c:v>
                </c:pt>
                <c:pt idx="25">
                  <c:v>1984</c:v>
                </c:pt>
                <c:pt idx="26">
                  <c:v>1984</c:v>
                </c:pt>
                <c:pt idx="27">
                  <c:v>1968</c:v>
                </c:pt>
                <c:pt idx="28">
                  <c:v>1972</c:v>
                </c:pt>
                <c:pt idx="29">
                  <c:v>1988</c:v>
                </c:pt>
                <c:pt idx="30">
                  <c:v>1936</c:v>
                </c:pt>
                <c:pt idx="31">
                  <c:v>1952</c:v>
                </c:pt>
                <c:pt idx="32">
                  <c:v>1956</c:v>
                </c:pt>
                <c:pt idx="33">
                  <c:v>1956</c:v>
                </c:pt>
                <c:pt idx="34">
                  <c:v>1960</c:v>
                </c:pt>
                <c:pt idx="35">
                  <c:v>1928</c:v>
                </c:pt>
                <c:pt idx="36">
                  <c:v>1976</c:v>
                </c:pt>
                <c:pt idx="37">
                  <c:v>1980</c:v>
                </c:pt>
                <c:pt idx="38">
                  <c:v>1964</c:v>
                </c:pt>
                <c:pt idx="39">
                  <c:v>2010</c:v>
                </c:pt>
                <c:pt idx="40">
                  <c:v>1968</c:v>
                </c:pt>
                <c:pt idx="41">
                  <c:v>1972</c:v>
                </c:pt>
                <c:pt idx="42">
                  <c:v>1976</c:v>
                </c:pt>
                <c:pt idx="43">
                  <c:v>1924</c:v>
                </c:pt>
                <c:pt idx="44">
                  <c:v>1904</c:v>
                </c:pt>
                <c:pt idx="45">
                  <c:v>1906</c:v>
                </c:pt>
                <c:pt idx="46">
                  <c:v>1928</c:v>
                </c:pt>
                <c:pt idx="47">
                  <c:v>1908</c:v>
                </c:pt>
                <c:pt idx="48">
                  <c:v>1948</c:v>
                </c:pt>
                <c:pt idx="49">
                  <c:v>1932</c:v>
                </c:pt>
                <c:pt idx="50">
                  <c:v>1936</c:v>
                </c:pt>
                <c:pt idx="51">
                  <c:v>1896</c:v>
                </c:pt>
              </c:strCache>
            </c:strRef>
          </c:cat>
          <c:val>
            <c:numRef>
              <c:f>'[sports analysis Solution.xlsx]Question 13'!$D$22:$D$73</c:f>
              <c:numCache>
                <c:formatCode>General</c:formatCode>
                <c:ptCount val="5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numCache>
            </c:numRef>
          </c:val>
          <c:extLst>
            <c:ext xmlns:c16="http://schemas.microsoft.com/office/drawing/2014/chart" uri="{C3380CC4-5D6E-409C-BE32-E72D297353CC}">
              <c16:uniqueId val="{00000000-6FCF-4A1B-9E07-7B2485A219A5}"/>
            </c:ext>
          </c:extLst>
        </c:ser>
        <c:dLbls>
          <c:showLegendKey val="0"/>
          <c:showVal val="0"/>
          <c:showCatName val="0"/>
          <c:showSerName val="0"/>
          <c:showPercent val="0"/>
          <c:showBubbleSize val="0"/>
        </c:dLbls>
        <c:gapWidth val="219"/>
        <c:overlap val="-27"/>
        <c:axId val="1962652063"/>
        <c:axId val="1962648703"/>
      </c:barChart>
      <c:lineChart>
        <c:grouping val="standard"/>
        <c:varyColors val="0"/>
        <c:ser>
          <c:idx val="1"/>
          <c:order val="1"/>
          <c:tx>
            <c:strRef>
              <c:f>'[sports analysis Solution.xlsx]Question 13'!$E$21</c:f>
              <c:strCache>
                <c:ptCount val="1"/>
              </c:strCache>
            </c:strRef>
          </c:tx>
          <c:spPr>
            <a:ln w="34925" cap="rnd">
              <a:solidFill>
                <a:schemeClr val="accent2"/>
              </a:solidFill>
              <a:round/>
            </a:ln>
            <a:effectLst>
              <a:outerShdw blurRad="63500" dist="38100" dir="5400000" rotWithShape="0">
                <a:srgbClr val="000000">
                  <a:alpha val="65000"/>
                </a:srgbClr>
              </a:outerShdw>
            </a:effectLst>
          </c:spPr>
          <c:marker>
            <c:symbol val="none"/>
          </c:marker>
          <c:cat>
            <c:strRef>
              <c:f>'[sports analysis Solution.xlsx]Question 13'!$B$22:$B$73</c:f>
              <c:strCache>
                <c:ptCount val="52"/>
                <c:pt idx="0">
                  <c:v>games_year</c:v>
                </c:pt>
                <c:pt idx="1">
                  <c:v>1992</c:v>
                </c:pt>
                <c:pt idx="2">
                  <c:v>2012</c:v>
                </c:pt>
                <c:pt idx="3">
                  <c:v>1920</c:v>
                </c:pt>
                <c:pt idx="4">
                  <c:v>1900</c:v>
                </c:pt>
                <c:pt idx="5">
                  <c:v>1988</c:v>
                </c:pt>
                <c:pt idx="6">
                  <c:v>1992</c:v>
                </c:pt>
                <c:pt idx="7">
                  <c:v>1994</c:v>
                </c:pt>
                <c:pt idx="8">
                  <c:v>1932</c:v>
                </c:pt>
                <c:pt idx="9">
                  <c:v>2002</c:v>
                </c:pt>
                <c:pt idx="10">
                  <c:v>1952</c:v>
                </c:pt>
                <c:pt idx="11">
                  <c:v>1980</c:v>
                </c:pt>
                <c:pt idx="12">
                  <c:v>2000</c:v>
                </c:pt>
                <c:pt idx="13">
                  <c:v>1996</c:v>
                </c:pt>
                <c:pt idx="14">
                  <c:v>1912</c:v>
                </c:pt>
                <c:pt idx="15">
                  <c:v>1924</c:v>
                </c:pt>
                <c:pt idx="16">
                  <c:v>2014</c:v>
                </c:pt>
                <c:pt idx="17">
                  <c:v>1948</c:v>
                </c:pt>
                <c:pt idx="18">
                  <c:v>1998</c:v>
                </c:pt>
                <c:pt idx="19">
                  <c:v>2006</c:v>
                </c:pt>
                <c:pt idx="20">
                  <c:v>2008</c:v>
                </c:pt>
                <c:pt idx="21">
                  <c:v>2016</c:v>
                </c:pt>
                <c:pt idx="22">
                  <c:v>2004</c:v>
                </c:pt>
                <c:pt idx="23">
                  <c:v>1960</c:v>
                </c:pt>
                <c:pt idx="24">
                  <c:v>1964</c:v>
                </c:pt>
                <c:pt idx="25">
                  <c:v>1984</c:v>
                </c:pt>
                <c:pt idx="26">
                  <c:v>1984</c:v>
                </c:pt>
                <c:pt idx="27">
                  <c:v>1968</c:v>
                </c:pt>
                <c:pt idx="28">
                  <c:v>1972</c:v>
                </c:pt>
                <c:pt idx="29">
                  <c:v>1988</c:v>
                </c:pt>
                <c:pt idx="30">
                  <c:v>1936</c:v>
                </c:pt>
                <c:pt idx="31">
                  <c:v>1952</c:v>
                </c:pt>
                <c:pt idx="32">
                  <c:v>1956</c:v>
                </c:pt>
                <c:pt idx="33">
                  <c:v>1956</c:v>
                </c:pt>
                <c:pt idx="34">
                  <c:v>1960</c:v>
                </c:pt>
                <c:pt idx="35">
                  <c:v>1928</c:v>
                </c:pt>
                <c:pt idx="36">
                  <c:v>1976</c:v>
                </c:pt>
                <c:pt idx="37">
                  <c:v>1980</c:v>
                </c:pt>
                <c:pt idx="38">
                  <c:v>1964</c:v>
                </c:pt>
                <c:pt idx="39">
                  <c:v>2010</c:v>
                </c:pt>
                <c:pt idx="40">
                  <c:v>1968</c:v>
                </c:pt>
                <c:pt idx="41">
                  <c:v>1972</c:v>
                </c:pt>
                <c:pt idx="42">
                  <c:v>1976</c:v>
                </c:pt>
                <c:pt idx="43">
                  <c:v>1924</c:v>
                </c:pt>
                <c:pt idx="44">
                  <c:v>1904</c:v>
                </c:pt>
                <c:pt idx="45">
                  <c:v>1906</c:v>
                </c:pt>
                <c:pt idx="46">
                  <c:v>1928</c:v>
                </c:pt>
                <c:pt idx="47">
                  <c:v>1908</c:v>
                </c:pt>
                <c:pt idx="48">
                  <c:v>1948</c:v>
                </c:pt>
                <c:pt idx="49">
                  <c:v>1932</c:v>
                </c:pt>
                <c:pt idx="50">
                  <c:v>1936</c:v>
                </c:pt>
                <c:pt idx="51">
                  <c:v>1896</c:v>
                </c:pt>
              </c:strCache>
            </c:strRef>
          </c:cat>
          <c:val>
            <c:numRef>
              <c:f>'[sports analysis Solution.xlsx]Question 13'!$E$22:$E$73</c:f>
              <c:numCache>
                <c:formatCode>General</c:formatCode>
                <c:ptCount val="52"/>
                <c:pt idx="0">
                  <c:v>0</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numCache>
            </c:numRef>
          </c:val>
          <c:smooth val="0"/>
          <c:extLst>
            <c:ext xmlns:c16="http://schemas.microsoft.com/office/drawing/2014/chart" uri="{C3380CC4-5D6E-409C-BE32-E72D297353CC}">
              <c16:uniqueId val="{00000001-6FCF-4A1B-9E07-7B2485A219A5}"/>
            </c:ext>
          </c:extLst>
        </c:ser>
        <c:dLbls>
          <c:showLegendKey val="0"/>
          <c:showVal val="0"/>
          <c:showCatName val="0"/>
          <c:showSerName val="0"/>
          <c:showPercent val="0"/>
          <c:showBubbleSize val="0"/>
        </c:dLbls>
        <c:marker val="1"/>
        <c:smooth val="0"/>
        <c:axId val="1962652063"/>
        <c:axId val="1962648703"/>
      </c:lineChart>
      <c:catAx>
        <c:axId val="196265206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62648703"/>
        <c:crosses val="autoZero"/>
        <c:auto val="1"/>
        <c:lblAlgn val="ctr"/>
        <c:lblOffset val="100"/>
        <c:noMultiLvlLbl val="0"/>
      </c:catAx>
      <c:valAx>
        <c:axId val="196264870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62652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[sports analysis Solution.xlsx]Question 14!PivotTable20</c:name>
    <c:fmtId val="-1"/>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'Question 14'!$K$17</c:f>
              <c:strCache>
                <c:ptCount val="1"/>
                <c:pt idx="0">
                  <c:v>Total</c:v>
                </c:pt>
              </c:strCache>
            </c:strRef>
          </c:tx>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'Question 14'!$J$18:$J$28</c:f>
              <c:strCache>
                <c:ptCount val="10"/>
                <c:pt idx="0">
                  <c:v>Archery</c:v>
                </c:pt>
                <c:pt idx="1">
                  <c:v>Art Competitions</c:v>
                </c:pt>
                <c:pt idx="2">
                  <c:v>Athletics</c:v>
                </c:pt>
                <c:pt idx="3">
                  <c:v>Canoeing</c:v>
                </c:pt>
                <c:pt idx="4">
                  <c:v>Cycling</c:v>
                </c:pt>
                <c:pt idx="5">
                  <c:v>Gymnastics</c:v>
                </c:pt>
                <c:pt idx="6">
                  <c:v>Sailing</c:v>
                </c:pt>
                <c:pt idx="7">
                  <c:v>Shooting</c:v>
                </c:pt>
                <c:pt idx="8">
                  <c:v>Swimming</c:v>
                </c:pt>
                <c:pt idx="9">
                  <c:v>Wrestling</c:v>
                </c:pt>
              </c:strCache>
            </c:strRef>
          </c:cat>
          <c:val>
            <c:numRef>
              <c:f>'Question 14'!$K$18:$K$28</c:f>
              <c:numCache>
                <c:formatCode>General</c:formatCode>
                <c:ptCount val="10"/>
                <c:pt idx="0">
                  <c:v>25</c:v>
                </c:pt>
                <c:pt idx="1">
                  <c:v>29</c:v>
                </c:pt>
                <c:pt idx="2">
                  <c:v>83</c:v>
                </c:pt>
                <c:pt idx="3">
                  <c:v>27</c:v>
                </c:pt>
                <c:pt idx="4">
                  <c:v>44</c:v>
                </c:pt>
                <c:pt idx="5">
                  <c:v>27</c:v>
                </c:pt>
                <c:pt idx="6">
                  <c:v>37</c:v>
                </c:pt>
                <c:pt idx="7">
                  <c:v>83</c:v>
                </c:pt>
                <c:pt idx="8">
                  <c:v>54</c:v>
                </c:pt>
                <c:pt idx="9">
                  <c:v>30</c:v>
                </c:pt>
              </c:numCache>
            </c:numRef>
          </c:val>
          <c:extLst>
            <c:ext xmlns:c16="http://schemas.microsoft.com/office/drawing/2014/chart" uri="{C3380CC4-5D6E-409C-BE32-E72D297353CC}">
              <c16:uniqueId val="{00000000-BE2C-4F91-A231-0CDC802BF941}"/>
            </c:ext>
          </c:extLst>
        </c:ser>
        <c:dLbls>
          <c:showLegendKey val="0"/>
          <c:showVal val="1"/>
          <c:showCatName val="0"/>
          <c:showSerName val="0"/>
          <c:showPercent val="0"/>
          <c:showBubbleSize val="0"/>
        </c:dLbls>
        <c:gapWidth val="150"/>
        <c:shape val="box"/>
        <c:axId val="1698750079"/>
        <c:axId val="1698744799"/>
        <c:axId val="0"/>
      </c:bar3DChart>
      <c:catAx>
        <c:axId val="169875007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98744799"/>
        <c:crosses val="autoZero"/>
        <c:auto val="1"/>
        <c:lblAlgn val="ctr"/>
        <c:lblOffset val="100"/>
        <c:noMultiLvlLbl val="0"/>
      </c:catAx>
      <c:valAx>
        <c:axId val="1698744799"/>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98750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[sports analysis Solution.xlsx]Question 15!PivotTable19</c:name>
    <c:fmtId val="-1"/>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9247594050743664E-2"/>
          <c:y val="0.19228875540755033"/>
          <c:w val="0.84601159230096246"/>
          <c:h val="0.47982695838909467"/>
        </c:manualLayout>
      </c:layout>
      <c:bar3DChart>
        <c:barDir val="col"/>
        <c:grouping val="clustered"/>
        <c:varyColors val="0"/>
        <c:ser>
          <c:idx val="0"/>
          <c:order val="0"/>
          <c:tx>
            <c:strRef>
              <c:f>'Question 15'!$L$23</c:f>
              <c:strCache>
                <c:ptCount val="1"/>
                <c:pt idx="0">
                  <c:v>Total</c:v>
                </c:pt>
              </c:strCache>
            </c:strRef>
          </c:tx>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'Question 15'!$K$24:$K$29</c:f>
              <c:strCache>
                <c:ptCount val="5"/>
                <c:pt idx="0">
                  <c:v>Alpine Skiing</c:v>
                </c:pt>
                <c:pt idx="1">
                  <c:v>Alpinism</c:v>
                </c:pt>
                <c:pt idx="2">
                  <c:v>Archery</c:v>
                </c:pt>
                <c:pt idx="3">
                  <c:v>Art Competitions</c:v>
                </c:pt>
                <c:pt idx="4">
                  <c:v>Athletics</c:v>
                </c:pt>
              </c:strCache>
            </c:strRef>
          </c:cat>
          <c:val>
            <c:numRef>
              <c:f>'Question 15'!$L$24:$L$29</c:f>
              <c:numCache>
                <c:formatCode>General</c:formatCode>
                <c:ptCount val="5"/>
                <c:pt idx="0">
                  <c:v>452</c:v>
                </c:pt>
                <c:pt idx="1">
                  <c:v>21</c:v>
                </c:pt>
                <c:pt idx="2">
                  <c:v>290</c:v>
                </c:pt>
                <c:pt idx="3">
                  <c:v>156</c:v>
                </c:pt>
                <c:pt idx="4">
                  <c:v>81</c:v>
                </c:pt>
              </c:numCache>
            </c:numRef>
          </c:val>
          <c:extLst>
            <c:ext xmlns:c16="http://schemas.microsoft.com/office/drawing/2014/chart" uri="{C3380CC4-5D6E-409C-BE32-E72D297353CC}">
              <c16:uniqueId val="{00000000-B69F-4D5C-B199-ED6BBAE5D2CC}"/>
            </c:ext>
          </c:extLst>
        </c:ser>
        <c:dLbls>
          <c:showLegendKey val="0"/>
          <c:showVal val="1"/>
          <c:showCatName val="0"/>
          <c:showSerName val="0"/>
          <c:showPercent val="0"/>
          <c:showBubbleSize val="0"/>
        </c:dLbls>
        <c:gapWidth val="150"/>
        <c:shape val="box"/>
        <c:axId val="1559694847"/>
        <c:axId val="1068568767"/>
        <c:axId val="0"/>
      </c:bar3DChart>
      <c:catAx>
        <c:axId val="1559694847"/>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sz="1050" b="1"/>
                  <a:t>EVENT</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68568767"/>
        <c:crosses val="autoZero"/>
        <c:auto val="1"/>
        <c:lblAlgn val="ctr"/>
        <c:lblOffset val="100"/>
        <c:noMultiLvlLbl val="0"/>
      </c:catAx>
      <c:valAx>
        <c:axId val="1068568767"/>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559694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Games</a:t>
            </a:r>
            <a:r>
              <a:rPr lang="en-US" baseline="0"/>
              <a:t> P</a:t>
            </a:r>
            <a:r>
              <a:rPr lang="en-US"/>
              <a:t>articipated</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'[sports analysis Solution.xlsx]Question 16'!$D$25:$D$26</c:f>
              <c:strCache>
                <c:ptCount val="2"/>
                <c:pt idx="1">
                  <c:v>games_participated</c:v>
                </c:pt>
              </c:strCache>
            </c:strRef>
          </c:tx>
          <c:spPr>
            <a:ln w="34925" cap="rnd">
              <a:solidFill>
                <a:schemeClr val="accent1"/>
              </a:solidFill>
              <a:round/>
            </a:ln>
            <a:effectLst>
              <a:outerShdw blurRad="63500" dist="38100" dir="5400000" rotWithShape="0">
                <a:srgbClr val="000000">
                  <a:alpha val="65000"/>
                </a:srgbClr>
              </a:outerShdw>
            </a:effectLst>
          </c:spPr>
          <c:marker>
            <c:symbol val="none"/>
          </c:marker>
          <c:cat>
            <c:strRef>
              <c:f>'[sports analysis Solution.xlsx]Question 16'!$B$27:$B$256</c:f>
              <c:strCache>
                <c:ptCount val="230"/>
                <c:pt idx="0">
                  <c:v>Singapore</c:v>
                </c:pt>
                <c:pt idx="1">
                  <c:v>Afghanistan</c:v>
                </c:pt>
                <c:pt idx="2">
                  <c:v>Albania</c:v>
                </c:pt>
                <c:pt idx="3">
                  <c:v>Algeria</c:v>
                </c:pt>
                <c:pt idx="4">
                  <c:v>American Samoa</c:v>
                </c:pt>
                <c:pt idx="5">
                  <c:v>Andorra</c:v>
                </c:pt>
                <c:pt idx="6">
                  <c:v>Angola</c:v>
                </c:pt>
                <c:pt idx="7">
                  <c:v>Antigua and Barbuda</c:v>
                </c:pt>
                <c:pt idx="8">
                  <c:v>Argentina</c:v>
                </c:pt>
                <c:pt idx="9">
                  <c:v>Armenia</c:v>
                </c:pt>
                <c:pt idx="10">
                  <c:v>Aruba</c:v>
                </c:pt>
                <c:pt idx="11">
                  <c:v>Australasia</c:v>
                </c:pt>
                <c:pt idx="12">
                  <c:v>Australia</c:v>
                </c:pt>
                <c:pt idx="13">
                  <c:v>Austria</c:v>
                </c:pt>
                <c:pt idx="14">
                  <c:v>Azerbaijan</c:v>
                </c:pt>
                <c:pt idx="15">
                  <c:v>Bahamas</c:v>
                </c:pt>
                <c:pt idx="16">
                  <c:v>Bahrain</c:v>
                </c:pt>
                <c:pt idx="17">
                  <c:v>Bangladesh</c:v>
                </c:pt>
                <c:pt idx="18">
                  <c:v>Barbados</c:v>
                </c:pt>
                <c:pt idx="19">
                  <c:v>Belarus</c:v>
                </c:pt>
                <c:pt idx="20">
                  <c:v>Belgium</c:v>
                </c:pt>
                <c:pt idx="21">
                  <c:v>Belize</c:v>
                </c:pt>
                <c:pt idx="22">
                  <c:v>Benin</c:v>
                </c:pt>
                <c:pt idx="23">
                  <c:v>Bermuda</c:v>
                </c:pt>
                <c:pt idx="24">
                  <c:v>Bhutan</c:v>
                </c:pt>
                <c:pt idx="25">
                  <c:v>Bohemia</c:v>
                </c:pt>
                <c:pt idx="26">
                  <c:v>Boliva</c:v>
                </c:pt>
                <c:pt idx="27">
                  <c:v>Bosnia and Herzegovina</c:v>
                </c:pt>
                <c:pt idx="28">
                  <c:v>Botswana</c:v>
                </c:pt>
                <c:pt idx="29">
                  <c:v>Brazil</c:v>
                </c:pt>
                <c:pt idx="30">
                  <c:v>Brunei</c:v>
                </c:pt>
                <c:pt idx="31">
                  <c:v>Bulgaria</c:v>
                </c:pt>
                <c:pt idx="32">
                  <c:v>Burkina Faso</c:v>
                </c:pt>
                <c:pt idx="33">
                  <c:v>Burundi</c:v>
                </c:pt>
                <c:pt idx="34">
                  <c:v>Cambodia</c:v>
                </c:pt>
                <c:pt idx="35">
                  <c:v>Cameroon</c:v>
                </c:pt>
                <c:pt idx="36">
                  <c:v>Canada</c:v>
                </c:pt>
                <c:pt idx="37">
                  <c:v>Cape Verde</c:v>
                </c:pt>
                <c:pt idx="38">
                  <c:v>Cayman Islands</c:v>
                </c:pt>
                <c:pt idx="39">
                  <c:v>Central African Republic</c:v>
                </c:pt>
                <c:pt idx="40">
                  <c:v>Chad</c:v>
                </c:pt>
                <c:pt idx="41">
                  <c:v>Chile</c:v>
                </c:pt>
                <c:pt idx="42">
                  <c:v>China</c:v>
                </c:pt>
                <c:pt idx="43">
                  <c:v>Colombia</c:v>
                </c:pt>
                <c:pt idx="44">
                  <c:v>Comoros</c:v>
                </c:pt>
                <c:pt idx="45">
                  <c:v>Cook Islands</c:v>
                </c:pt>
                <c:pt idx="46">
                  <c:v>Costa Rica</c:v>
                </c:pt>
                <c:pt idx="47">
                  <c:v>Crete</c:v>
                </c:pt>
                <c:pt idx="48">
                  <c:v>Croatia</c:v>
                </c:pt>
                <c:pt idx="49">
                  <c:v>Cuba</c:v>
                </c:pt>
                <c:pt idx="50">
                  <c:v>Cyprus</c:v>
                </c:pt>
                <c:pt idx="51">
                  <c:v>Czech Republic</c:v>
                </c:pt>
                <c:pt idx="52">
                  <c:v>Czechoslovakia</c:v>
                </c:pt>
                <c:pt idx="53">
                  <c:v>Democratic Republic of the Congo</c:v>
                </c:pt>
                <c:pt idx="54">
                  <c:v>Denmark</c:v>
                </c:pt>
                <c:pt idx="55">
                  <c:v>Djibouti</c:v>
                </c:pt>
                <c:pt idx="56">
                  <c:v>Dominica</c:v>
                </c:pt>
                <c:pt idx="57">
                  <c:v>Dominican Republic</c:v>
                </c:pt>
                <c:pt idx="58">
                  <c:v>East Germany</c:v>
                </c:pt>
                <c:pt idx="59">
                  <c:v>Ecuador</c:v>
                </c:pt>
                <c:pt idx="60">
                  <c:v>Egypt</c:v>
                </c:pt>
                <c:pt idx="61">
                  <c:v>El Salvador</c:v>
                </c:pt>
                <c:pt idx="62">
                  <c:v>Equatorial Guinea</c:v>
                </c:pt>
                <c:pt idx="63">
                  <c:v>Eritrea</c:v>
                </c:pt>
                <c:pt idx="64">
                  <c:v>Estonia</c:v>
                </c:pt>
                <c:pt idx="65">
                  <c:v>Ethiopia</c:v>
                </c:pt>
                <c:pt idx="66">
                  <c:v>Fiji</c:v>
                </c:pt>
                <c:pt idx="67">
                  <c:v>Finland</c:v>
                </c:pt>
                <c:pt idx="68">
                  <c:v>France</c:v>
                </c:pt>
                <c:pt idx="69">
                  <c:v>Gabon</c:v>
                </c:pt>
                <c:pt idx="70">
                  <c:v>Gambia</c:v>
                </c:pt>
                <c:pt idx="71">
                  <c:v>Georgia</c:v>
                </c:pt>
                <c:pt idx="72">
                  <c:v>Germany</c:v>
                </c:pt>
                <c:pt idx="73">
                  <c:v>Ghana</c:v>
                </c:pt>
                <c:pt idx="74">
                  <c:v>Greece</c:v>
                </c:pt>
                <c:pt idx="75">
                  <c:v>Grenada</c:v>
                </c:pt>
                <c:pt idx="76">
                  <c:v>Guam</c:v>
                </c:pt>
                <c:pt idx="77">
                  <c:v>Guatemala</c:v>
                </c:pt>
                <c:pt idx="78">
                  <c:v>Guinea</c:v>
                </c:pt>
                <c:pt idx="79">
                  <c:v>Guinea-Bissau</c:v>
                </c:pt>
                <c:pt idx="80">
                  <c:v>Guyana</c:v>
                </c:pt>
                <c:pt idx="81">
                  <c:v>Haiti</c:v>
                </c:pt>
                <c:pt idx="82">
                  <c:v>Honduras</c:v>
                </c:pt>
                <c:pt idx="83">
                  <c:v>Hong Kong</c:v>
                </c:pt>
                <c:pt idx="84">
                  <c:v>Hungary</c:v>
                </c:pt>
                <c:pt idx="85">
                  <c:v>Iceland</c:v>
                </c:pt>
                <c:pt idx="86">
                  <c:v>India</c:v>
                </c:pt>
                <c:pt idx="87">
                  <c:v>Individual Olympic Athletes</c:v>
                </c:pt>
                <c:pt idx="88">
                  <c:v>Indonesia</c:v>
                </c:pt>
                <c:pt idx="89">
                  <c:v>Iran</c:v>
                </c:pt>
                <c:pt idx="90">
                  <c:v>Iraq</c:v>
                </c:pt>
                <c:pt idx="91">
                  <c:v>Ireland</c:v>
                </c:pt>
                <c:pt idx="92">
                  <c:v>Israel</c:v>
                </c:pt>
                <c:pt idx="93">
                  <c:v>Italy</c:v>
                </c:pt>
                <c:pt idx="94">
                  <c:v>Ivory Coast</c:v>
                </c:pt>
                <c:pt idx="95">
                  <c:v>Jamaica</c:v>
                </c:pt>
                <c:pt idx="96">
                  <c:v>Japan</c:v>
                </c:pt>
                <c:pt idx="97">
                  <c:v>Jordan</c:v>
                </c:pt>
                <c:pt idx="98">
                  <c:v>Kazakhstan</c:v>
                </c:pt>
                <c:pt idx="99">
                  <c:v>Kenya</c:v>
                </c:pt>
                <c:pt idx="100">
                  <c:v>Kiribati</c:v>
                </c:pt>
                <c:pt idx="101">
                  <c:v>Kosovo</c:v>
                </c:pt>
                <c:pt idx="102">
                  <c:v>Kuwait</c:v>
                </c:pt>
                <c:pt idx="103">
                  <c:v>Kyrgyzstan</c:v>
                </c:pt>
                <c:pt idx="104">
                  <c:v>Laos</c:v>
                </c:pt>
                <c:pt idx="105">
                  <c:v>Latvia</c:v>
                </c:pt>
                <c:pt idx="106">
                  <c:v>Lebanon</c:v>
                </c:pt>
                <c:pt idx="107">
                  <c:v>Lesotho</c:v>
                </c:pt>
                <c:pt idx="108">
                  <c:v>Liberia</c:v>
                </c:pt>
                <c:pt idx="109">
                  <c:v>Libya</c:v>
                </c:pt>
                <c:pt idx="110">
                  <c:v>Liechtenstein</c:v>
                </c:pt>
                <c:pt idx="111">
                  <c:v>Lithuania</c:v>
                </c:pt>
                <c:pt idx="112">
                  <c:v>Luxembourg</c:v>
                </c:pt>
                <c:pt idx="113">
                  <c:v>Macedonia</c:v>
                </c:pt>
                <c:pt idx="114">
                  <c:v>Madagascar</c:v>
                </c:pt>
                <c:pt idx="115">
                  <c:v>Malawi</c:v>
                </c:pt>
                <c:pt idx="116">
                  <c:v>Malaya</c:v>
                </c:pt>
                <c:pt idx="117">
                  <c:v>Malaysia</c:v>
                </c:pt>
                <c:pt idx="118">
                  <c:v>Maldives</c:v>
                </c:pt>
                <c:pt idx="119">
                  <c:v>Mali</c:v>
                </c:pt>
                <c:pt idx="120">
                  <c:v>Malta</c:v>
                </c:pt>
                <c:pt idx="121">
                  <c:v>Marshall Islands</c:v>
                </c:pt>
                <c:pt idx="122">
                  <c:v>Mauritania</c:v>
                </c:pt>
                <c:pt idx="123">
                  <c:v>Mauritius</c:v>
                </c:pt>
                <c:pt idx="124">
                  <c:v>Mexico</c:v>
                </c:pt>
                <c:pt idx="125">
                  <c:v>Micronesia</c:v>
                </c:pt>
                <c:pt idx="126">
                  <c:v>Moldova</c:v>
                </c:pt>
                <c:pt idx="127">
                  <c:v>Monaco</c:v>
                </c:pt>
                <c:pt idx="128">
                  <c:v>Mongolia</c:v>
                </c:pt>
                <c:pt idx="129">
                  <c:v>Montenegro</c:v>
                </c:pt>
                <c:pt idx="130">
                  <c:v>Morocco</c:v>
                </c:pt>
                <c:pt idx="131">
                  <c:v>Mozambique</c:v>
                </c:pt>
                <c:pt idx="132">
                  <c:v>Myanmar</c:v>
                </c:pt>
                <c:pt idx="133">
                  <c:v>Namibia</c:v>
                </c:pt>
                <c:pt idx="134">
                  <c:v>Nauru</c:v>
                </c:pt>
                <c:pt idx="135">
                  <c:v>Nepal</c:v>
                </c:pt>
                <c:pt idx="136">
                  <c:v>Netherlands</c:v>
                </c:pt>
                <c:pt idx="137">
                  <c:v>Netherlands Antilles</c:v>
                </c:pt>
                <c:pt idx="138">
                  <c:v>New Zealand</c:v>
                </c:pt>
                <c:pt idx="139">
                  <c:v>Newfoundland</c:v>
                </c:pt>
                <c:pt idx="140">
                  <c:v>Nicaragua</c:v>
                </c:pt>
                <c:pt idx="141">
                  <c:v>Niger</c:v>
                </c:pt>
                <c:pt idx="142">
                  <c:v>Nigeria</c:v>
                </c:pt>
                <c:pt idx="143">
                  <c:v>North Borneo</c:v>
                </c:pt>
                <c:pt idx="144">
                  <c:v>North Korea</c:v>
                </c:pt>
                <c:pt idx="145">
                  <c:v>North Yemen</c:v>
                </c:pt>
                <c:pt idx="146">
                  <c:v>Norway</c:v>
                </c:pt>
                <c:pt idx="147">
                  <c:v>Oman</c:v>
                </c:pt>
                <c:pt idx="148">
                  <c:v>Pakistan</c:v>
                </c:pt>
                <c:pt idx="149">
                  <c:v>Palau</c:v>
                </c:pt>
                <c:pt idx="150">
                  <c:v>Palestine</c:v>
                </c:pt>
                <c:pt idx="151">
                  <c:v>Panama</c:v>
                </c:pt>
                <c:pt idx="152">
                  <c:v>Papua New Guinea</c:v>
                </c:pt>
                <c:pt idx="153">
                  <c:v>Paraguay</c:v>
                </c:pt>
                <c:pt idx="154">
                  <c:v>Peru</c:v>
                </c:pt>
                <c:pt idx="155">
                  <c:v>Philippines</c:v>
                </c:pt>
                <c:pt idx="156">
                  <c:v>Poland</c:v>
                </c:pt>
                <c:pt idx="157">
                  <c:v>Portugal</c:v>
                </c:pt>
                <c:pt idx="158">
                  <c:v>Puerto Rico</c:v>
                </c:pt>
                <c:pt idx="159">
                  <c:v>Qatar</c:v>
                </c:pt>
                <c:pt idx="160">
                  <c:v>Refugee Olympic Team</c:v>
                </c:pt>
                <c:pt idx="161">
                  <c:v>Republic of Congo</c:v>
                </c:pt>
                <c:pt idx="162">
                  <c:v>Romania</c:v>
                </c:pt>
                <c:pt idx="163">
                  <c:v>Russia</c:v>
                </c:pt>
                <c:pt idx="164">
                  <c:v>Rwanda</c:v>
                </c:pt>
                <c:pt idx="165">
                  <c:v>Saar</c:v>
                </c:pt>
                <c:pt idx="166">
                  <c:v>Saint Lucia</c:v>
                </c:pt>
                <c:pt idx="167">
                  <c:v>Saint Vincent</c:v>
                </c:pt>
                <c:pt idx="168">
                  <c:v>Samoa</c:v>
                </c:pt>
                <c:pt idx="169">
                  <c:v>San Marino</c:v>
                </c:pt>
                <c:pt idx="170">
                  <c:v>Sao Tome and Principe</c:v>
                </c:pt>
                <c:pt idx="171">
                  <c:v>Saudi Arabia</c:v>
                </c:pt>
                <c:pt idx="172">
                  <c:v>Senegal</c:v>
                </c:pt>
                <c:pt idx="173">
                  <c:v>Serbia</c:v>
                </c:pt>
                <c:pt idx="174">
                  <c:v>Serbia and Montenegro</c:v>
                </c:pt>
                <c:pt idx="175">
                  <c:v>Seychelles</c:v>
                </c:pt>
                <c:pt idx="176">
                  <c:v>Sierra Leone</c:v>
                </c:pt>
                <c:pt idx="177">
                  <c:v>Slovakia</c:v>
                </c:pt>
                <c:pt idx="178">
                  <c:v>Slovenia</c:v>
                </c:pt>
                <c:pt idx="179">
                  <c:v>Solomon Islands</c:v>
                </c:pt>
                <c:pt idx="180">
                  <c:v>Somalia</c:v>
                </c:pt>
                <c:pt idx="181">
                  <c:v>South Africa</c:v>
                </c:pt>
                <c:pt idx="182">
                  <c:v>South Korea</c:v>
                </c:pt>
                <c:pt idx="183">
                  <c:v>South Sudan</c:v>
                </c:pt>
                <c:pt idx="184">
                  <c:v>South Yemen</c:v>
                </c:pt>
                <c:pt idx="185">
                  <c:v>Soviet Union</c:v>
                </c:pt>
                <c:pt idx="186">
                  <c:v>Spain</c:v>
                </c:pt>
                <c:pt idx="187">
                  <c:v>Sri Lanka</c:v>
                </c:pt>
                <c:pt idx="188">
                  <c:v>Sudan</c:v>
                </c:pt>
                <c:pt idx="189">
                  <c:v>Suriname</c:v>
                </c:pt>
                <c:pt idx="190">
                  <c:v>Swaziland</c:v>
                </c:pt>
                <c:pt idx="191">
                  <c:v>Sweden</c:v>
                </c:pt>
                <c:pt idx="192">
                  <c:v>Switzerland</c:v>
                </c:pt>
                <c:pt idx="193">
                  <c:v>Syria</c:v>
                </c:pt>
                <c:pt idx="194">
                  <c:v>Taiwan</c:v>
                </c:pt>
                <c:pt idx="195">
                  <c:v>Tajikistan</c:v>
                </c:pt>
                <c:pt idx="196">
                  <c:v>Tanzania</c:v>
                </c:pt>
                <c:pt idx="197">
                  <c:v>Thailand</c:v>
                </c:pt>
                <c:pt idx="198">
                  <c:v>Timor-Leste</c:v>
                </c:pt>
                <c:pt idx="199">
                  <c:v>Togo</c:v>
                </c:pt>
                <c:pt idx="200">
                  <c:v>Tonga</c:v>
                </c:pt>
                <c:pt idx="201">
                  <c:v>Trinidad and Tobago</c:v>
                </c:pt>
                <c:pt idx="202">
                  <c:v>Tunisia</c:v>
                </c:pt>
                <c:pt idx="203">
                  <c:v>Turkey</c:v>
                </c:pt>
                <c:pt idx="204">
                  <c:v>Turkmenistan</c:v>
                </c:pt>
                <c:pt idx="205">
                  <c:v>Turks and Caicos Islands</c:v>
                </c:pt>
                <c:pt idx="206">
                  <c:v>Tuvalu</c:v>
                </c:pt>
                <c:pt idx="207">
                  <c:v>Uganda</c:v>
                </c:pt>
                <c:pt idx="208">
                  <c:v>UK</c:v>
                </c:pt>
                <c:pt idx="209">
                  <c:v>Ukraine</c:v>
                </c:pt>
                <c:pt idx="210">
                  <c:v>Unified Team</c:v>
                </c:pt>
                <c:pt idx="211">
                  <c:v>United Arab Emirates</c:v>
                </c:pt>
                <c:pt idx="212">
                  <c:v>United Arab Republic</c:v>
                </c:pt>
                <c:pt idx="213">
                  <c:v>Unknown</c:v>
                </c:pt>
                <c:pt idx="214">
                  <c:v>Uruguay</c:v>
                </c:pt>
                <c:pt idx="215">
                  <c:v>USA</c:v>
                </c:pt>
                <c:pt idx="216">
                  <c:v>Uzbekistan</c:v>
                </c:pt>
                <c:pt idx="217">
                  <c:v>Vanuatu</c:v>
                </c:pt>
                <c:pt idx="218">
                  <c:v>Venezuela</c:v>
                </c:pt>
                <c:pt idx="219">
                  <c:v>Vietnam</c:v>
                </c:pt>
                <c:pt idx="220">
                  <c:v>Vietnam (pre)</c:v>
                </c:pt>
                <c:pt idx="221">
                  <c:v>Virgin Islands</c:v>
                </c:pt>
                <c:pt idx="222">
                  <c:v>Virgin Islands, British</c:v>
                </c:pt>
                <c:pt idx="223">
                  <c:v>West Germany</c:v>
                </c:pt>
                <c:pt idx="224">
                  <c:v>West Indies Federation</c:v>
                </c:pt>
                <c:pt idx="225">
                  <c:v>Yemen</c:v>
                </c:pt>
                <c:pt idx="226">
                  <c:v>Yugoslavia</c:v>
                </c:pt>
                <c:pt idx="227">
                  <c:v>Zambia</c:v>
                </c:pt>
                <c:pt idx="228">
                  <c:v>Zimbabwe</c:v>
                </c:pt>
                <c:pt idx="229">
                  <c:v>Zimbabwe (Rhodesia)</c:v>
                </c:pt>
              </c:strCache>
            </c:strRef>
          </c:cat>
          <c:val>
            <c:numRef>
              <c:f>'[sports analysis Solution.xlsx]Question 16'!$D$27:$D$256</c:f>
              <c:numCache>
                <c:formatCode>General</c:formatCode>
                <c:ptCount val="230"/>
                <c:pt idx="0">
                  <c:v>2</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numCache>
            </c:numRef>
          </c:val>
          <c:smooth val="0"/>
          <c:extLst>
            <c:ext xmlns:c16="http://schemas.microsoft.com/office/drawing/2014/chart" uri="{C3380CC4-5D6E-409C-BE32-E72D297353CC}">
              <c16:uniqueId val="{00000000-A4CF-4796-BD7D-AAE7A47EFB1B}"/>
            </c:ext>
          </c:extLst>
        </c:ser>
        <c:dLbls>
          <c:showLegendKey val="0"/>
          <c:showVal val="0"/>
          <c:showCatName val="0"/>
          <c:showSerName val="0"/>
          <c:showPercent val="0"/>
          <c:showBubbleSize val="0"/>
        </c:dLbls>
        <c:smooth val="0"/>
        <c:axId val="2007551407"/>
        <c:axId val="2007548527"/>
      </c:lineChart>
      <c:catAx>
        <c:axId val="2007551407"/>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Region</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07548527"/>
        <c:crosses val="autoZero"/>
        <c:auto val="1"/>
        <c:lblAlgn val="ctr"/>
        <c:lblOffset val="100"/>
        <c:noMultiLvlLbl val="0"/>
      </c:catAx>
      <c:valAx>
        <c:axId val="200754852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07551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[sports analysis Solution.xlsx]Question 18!PivotTable3</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10 Region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4183413886451007"/>
          <c:y val="0.2972641440653252"/>
          <c:w val="0.78938503566175111"/>
          <c:h val="0.36055004464648105"/>
        </c:manualLayout>
      </c:layout>
      <c:bar3DChart>
        <c:barDir val="col"/>
        <c:grouping val="stacked"/>
        <c:varyColors val="0"/>
        <c:ser>
          <c:idx val="0"/>
          <c:order val="0"/>
          <c:tx>
            <c:strRef>
              <c:f>'Question 18'!$L$18</c:f>
              <c:strCache>
                <c:ptCount val="1"/>
                <c:pt idx="0">
                  <c:v>Total</c:v>
                </c:pt>
              </c:strCache>
            </c:strRef>
          </c:tx>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cat>
            <c:strRef>
              <c:f>'Question 18'!$K$19:$K$29</c:f>
              <c:strCache>
                <c:ptCount val="10"/>
                <c:pt idx="0">
                  <c:v>Canada</c:v>
                </c:pt>
                <c:pt idx="1">
                  <c:v>China</c:v>
                </c:pt>
                <c:pt idx="2">
                  <c:v>France</c:v>
                </c:pt>
                <c:pt idx="3">
                  <c:v>Germany</c:v>
                </c:pt>
                <c:pt idx="4">
                  <c:v>Italy</c:v>
                </c:pt>
                <c:pt idx="5">
                  <c:v>Japan</c:v>
                </c:pt>
                <c:pt idx="6">
                  <c:v>Poland</c:v>
                </c:pt>
                <c:pt idx="7">
                  <c:v>Switzerland</c:v>
                </c:pt>
                <c:pt idx="8">
                  <c:v>UK</c:v>
                </c:pt>
                <c:pt idx="9">
                  <c:v>USA</c:v>
                </c:pt>
              </c:strCache>
            </c:strRef>
          </c:cat>
          <c:val>
            <c:numRef>
              <c:f>'Question 18'!$L$19:$L$29</c:f>
              <c:numCache>
                <c:formatCode>General</c:formatCode>
                <c:ptCount val="10"/>
                <c:pt idx="0">
                  <c:v>23</c:v>
                </c:pt>
                <c:pt idx="1">
                  <c:v>21</c:v>
                </c:pt>
                <c:pt idx="2">
                  <c:v>23</c:v>
                </c:pt>
                <c:pt idx="3">
                  <c:v>19</c:v>
                </c:pt>
                <c:pt idx="4">
                  <c:v>20</c:v>
                </c:pt>
                <c:pt idx="5">
                  <c:v>20</c:v>
                </c:pt>
                <c:pt idx="6">
                  <c:v>22</c:v>
                </c:pt>
                <c:pt idx="7">
                  <c:v>21</c:v>
                </c:pt>
                <c:pt idx="8">
                  <c:v>27</c:v>
                </c:pt>
                <c:pt idx="9">
                  <c:v>26</c:v>
                </c:pt>
              </c:numCache>
            </c:numRef>
          </c:val>
          <c:extLst>
            <c:ext xmlns:c16="http://schemas.microsoft.com/office/drawing/2014/chart" uri="{C3380CC4-5D6E-409C-BE32-E72D297353CC}">
              <c16:uniqueId val="{00000000-F02E-4EBB-8277-FD2EEAD1BE97}"/>
            </c:ext>
          </c:extLst>
        </c:ser>
        <c:dLbls>
          <c:showLegendKey val="0"/>
          <c:showVal val="0"/>
          <c:showCatName val="0"/>
          <c:showSerName val="0"/>
          <c:showPercent val="0"/>
          <c:showBubbleSize val="0"/>
        </c:dLbls>
        <c:gapWidth val="150"/>
        <c:shape val="box"/>
        <c:axId val="1386835119"/>
        <c:axId val="1386834159"/>
        <c:axId val="0"/>
      </c:bar3DChart>
      <c:catAx>
        <c:axId val="1386835119"/>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Region</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86834159"/>
        <c:crosses val="autoZero"/>
        <c:auto val="1"/>
        <c:lblAlgn val="ctr"/>
        <c:lblOffset val="100"/>
        <c:noMultiLvlLbl val="0"/>
      </c:catAx>
      <c:valAx>
        <c:axId val="1386834159"/>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Medal Tally</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86835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Total Medalists</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tx>
            <c:strRef>
              <c:f>'[sports analysis Solution.xlsx]Question 18'!$E$29</c:f>
              <c:strCache>
                <c:ptCount val="1"/>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'[sports analysis Solution.xlsx]Question 18'!$B$30:$B$1030</c:f>
              <c:strCache>
                <c:ptCount val="1001"/>
                <c:pt idx="0">
                  <c:v>region</c:v>
                </c:pt>
                <c:pt idx="1">
                  <c:v>France</c:v>
                </c:pt>
                <c:pt idx="2">
                  <c:v>USA</c:v>
                </c:pt>
                <c:pt idx="3">
                  <c:v>Germany</c:v>
                </c:pt>
                <c:pt idx="4">
                  <c:v>USA</c:v>
                </c:pt>
                <c:pt idx="5">
                  <c:v>USA</c:v>
                </c:pt>
                <c:pt idx="6">
                  <c:v>Italy</c:v>
                </c:pt>
                <c:pt idx="7">
                  <c:v>USA</c:v>
                </c:pt>
                <c:pt idx="8">
                  <c:v>UK</c:v>
                </c:pt>
                <c:pt idx="9">
                  <c:v>USA</c:v>
                </c:pt>
                <c:pt idx="10">
                  <c:v>Sweden</c:v>
                </c:pt>
                <c:pt idx="11">
                  <c:v>UK</c:v>
                </c:pt>
                <c:pt idx="12">
                  <c:v>USA</c:v>
                </c:pt>
                <c:pt idx="13">
                  <c:v>Canada</c:v>
                </c:pt>
                <c:pt idx="14">
                  <c:v>France</c:v>
                </c:pt>
                <c:pt idx="15">
                  <c:v>UK</c:v>
                </c:pt>
                <c:pt idx="16">
                  <c:v>UK</c:v>
                </c:pt>
                <c:pt idx="17">
                  <c:v>USA</c:v>
                </c:pt>
                <c:pt idx="18">
                  <c:v>Canada</c:v>
                </c:pt>
                <c:pt idx="19">
                  <c:v>Germany</c:v>
                </c:pt>
                <c:pt idx="20">
                  <c:v>Italy</c:v>
                </c:pt>
                <c:pt idx="21">
                  <c:v>France</c:v>
                </c:pt>
                <c:pt idx="22">
                  <c:v>France</c:v>
                </c:pt>
                <c:pt idx="23">
                  <c:v>Germany</c:v>
                </c:pt>
                <c:pt idx="24">
                  <c:v>Germany</c:v>
                </c:pt>
                <c:pt idx="25">
                  <c:v>Japan</c:v>
                </c:pt>
                <c:pt idx="26">
                  <c:v>Sweden</c:v>
                </c:pt>
                <c:pt idx="27">
                  <c:v>UK</c:v>
                </c:pt>
                <c:pt idx="28">
                  <c:v>USA</c:v>
                </c:pt>
                <c:pt idx="29">
                  <c:v>Canada</c:v>
                </c:pt>
                <c:pt idx="30">
                  <c:v>Italy</c:v>
                </c:pt>
                <c:pt idx="31">
                  <c:v>Japan</c:v>
                </c:pt>
                <c:pt idx="32">
                  <c:v>Netherlands</c:v>
                </c:pt>
                <c:pt idx="33">
                  <c:v>New Zealand</c:v>
                </c:pt>
                <c:pt idx="34">
                  <c:v>Austria</c:v>
                </c:pt>
                <c:pt idx="35">
                  <c:v>Austria</c:v>
                </c:pt>
                <c:pt idx="36">
                  <c:v>France</c:v>
                </c:pt>
                <c:pt idx="37">
                  <c:v>Germany</c:v>
                </c:pt>
                <c:pt idx="38">
                  <c:v>Hungary</c:v>
                </c:pt>
                <c:pt idx="39">
                  <c:v>Romania</c:v>
                </c:pt>
                <c:pt idx="40">
                  <c:v>Russia</c:v>
                </c:pt>
                <c:pt idx="41">
                  <c:v>Spain</c:v>
                </c:pt>
                <c:pt idx="42">
                  <c:v>Sweden</c:v>
                </c:pt>
                <c:pt idx="43">
                  <c:v>Sweden</c:v>
                </c:pt>
                <c:pt idx="44">
                  <c:v>Switzerland</c:v>
                </c:pt>
                <c:pt idx="45">
                  <c:v>Australia</c:v>
                </c:pt>
                <c:pt idx="46">
                  <c:v>Austria</c:v>
                </c:pt>
                <c:pt idx="47">
                  <c:v>Canada</c:v>
                </c:pt>
                <c:pt idx="48">
                  <c:v>Canada</c:v>
                </c:pt>
                <c:pt idx="49">
                  <c:v>China</c:v>
                </c:pt>
                <c:pt idx="50">
                  <c:v>Finland</c:v>
                </c:pt>
                <c:pt idx="51">
                  <c:v>Hungary</c:v>
                </c:pt>
                <c:pt idx="52">
                  <c:v>Italy</c:v>
                </c:pt>
                <c:pt idx="53">
                  <c:v>Italy</c:v>
                </c:pt>
                <c:pt idx="54">
                  <c:v>Italy</c:v>
                </c:pt>
                <c:pt idx="55">
                  <c:v>Japan</c:v>
                </c:pt>
                <c:pt idx="56">
                  <c:v>Japan</c:v>
                </c:pt>
                <c:pt idx="57">
                  <c:v>Netherlands</c:v>
                </c:pt>
                <c:pt idx="58">
                  <c:v>South Korea</c:v>
                </c:pt>
                <c:pt idx="59">
                  <c:v>Spain</c:v>
                </c:pt>
                <c:pt idx="60">
                  <c:v>Sweden</c:v>
                </c:pt>
                <c:pt idx="61">
                  <c:v>Switzerland</c:v>
                </c:pt>
                <c:pt idx="62">
                  <c:v>UK</c:v>
                </c:pt>
                <c:pt idx="63">
                  <c:v>USA</c:v>
                </c:pt>
                <c:pt idx="64">
                  <c:v>Australia</c:v>
                </c:pt>
                <c:pt idx="65">
                  <c:v>Belgium</c:v>
                </c:pt>
                <c:pt idx="66">
                  <c:v>Bulgaria</c:v>
                </c:pt>
                <c:pt idx="67">
                  <c:v>China</c:v>
                </c:pt>
                <c:pt idx="68">
                  <c:v>Finland</c:v>
                </c:pt>
                <c:pt idx="69">
                  <c:v>Germany</c:v>
                </c:pt>
                <c:pt idx="70">
                  <c:v>Hungary</c:v>
                </c:pt>
                <c:pt idx="71">
                  <c:v>Hungary</c:v>
                </c:pt>
                <c:pt idx="72">
                  <c:v>Poland</c:v>
                </c:pt>
                <c:pt idx="73">
                  <c:v>Spain</c:v>
                </c:pt>
                <c:pt idx="74">
                  <c:v>Sweden</c:v>
                </c:pt>
                <c:pt idx="75">
                  <c:v>USA</c:v>
                </c:pt>
                <c:pt idx="76">
                  <c:v>Australia</c:v>
                </c:pt>
                <c:pt idx="77">
                  <c:v>Australia</c:v>
                </c:pt>
                <c:pt idx="78">
                  <c:v>Canada</c:v>
                </c:pt>
                <c:pt idx="79">
                  <c:v>Canada</c:v>
                </c:pt>
                <c:pt idx="80">
                  <c:v>Canada</c:v>
                </c:pt>
                <c:pt idx="81">
                  <c:v>Czechoslovakia</c:v>
                </c:pt>
                <c:pt idx="82">
                  <c:v>Hungary</c:v>
                </c:pt>
                <c:pt idx="83">
                  <c:v>Mexico</c:v>
                </c:pt>
                <c:pt idx="84">
                  <c:v>Poland</c:v>
                </c:pt>
                <c:pt idx="85">
                  <c:v>Poland</c:v>
                </c:pt>
                <c:pt idx="86">
                  <c:v>Poland</c:v>
                </c:pt>
                <c:pt idx="87">
                  <c:v>Soviet Union</c:v>
                </c:pt>
                <c:pt idx="88">
                  <c:v>Spain</c:v>
                </c:pt>
                <c:pt idx="89">
                  <c:v>Spain</c:v>
                </c:pt>
                <c:pt idx="90">
                  <c:v>Brazil</c:v>
                </c:pt>
                <c:pt idx="91">
                  <c:v>France</c:v>
                </c:pt>
                <c:pt idx="92">
                  <c:v>Germany</c:v>
                </c:pt>
                <c:pt idx="93">
                  <c:v>Germany</c:v>
                </c:pt>
                <c:pt idx="94">
                  <c:v>Hungary</c:v>
                </c:pt>
                <c:pt idx="95">
                  <c:v>Japan</c:v>
                </c:pt>
                <c:pt idx="96">
                  <c:v>Japan</c:v>
                </c:pt>
                <c:pt idx="97">
                  <c:v>Japan</c:v>
                </c:pt>
                <c:pt idx="98">
                  <c:v>Netherlands</c:v>
                </c:pt>
                <c:pt idx="99">
                  <c:v>Norway</c:v>
                </c:pt>
                <c:pt idx="100">
                  <c:v>Norway</c:v>
                </c:pt>
                <c:pt idx="101">
                  <c:v>Romania</c:v>
                </c:pt>
                <c:pt idx="102">
                  <c:v>Romania</c:v>
                </c:pt>
                <c:pt idx="103">
                  <c:v>Russia</c:v>
                </c:pt>
                <c:pt idx="104">
                  <c:v>South Korea</c:v>
                </c:pt>
                <c:pt idx="105">
                  <c:v>South Korea</c:v>
                </c:pt>
                <c:pt idx="106">
                  <c:v>Soviet Union</c:v>
                </c:pt>
                <c:pt idx="107">
                  <c:v>Soviet Union</c:v>
                </c:pt>
                <c:pt idx="108">
                  <c:v>Spain</c:v>
                </c:pt>
                <c:pt idx="109">
                  <c:v>Sweden</c:v>
                </c:pt>
                <c:pt idx="110">
                  <c:v>Switzerland</c:v>
                </c:pt>
                <c:pt idx="111">
                  <c:v>Switzerland</c:v>
                </c:pt>
                <c:pt idx="112">
                  <c:v>USA</c:v>
                </c:pt>
                <c:pt idx="113">
                  <c:v>West Germany</c:v>
                </c:pt>
                <c:pt idx="114">
                  <c:v>Argentina</c:v>
                </c:pt>
                <c:pt idx="115">
                  <c:v>Australia</c:v>
                </c:pt>
                <c:pt idx="116">
                  <c:v>Austria</c:v>
                </c:pt>
                <c:pt idx="117">
                  <c:v>Austria</c:v>
                </c:pt>
                <c:pt idx="118">
                  <c:v>Belgium</c:v>
                </c:pt>
                <c:pt idx="119">
                  <c:v>Brazil</c:v>
                </c:pt>
                <c:pt idx="120">
                  <c:v>Brazil</c:v>
                </c:pt>
                <c:pt idx="121">
                  <c:v>Canada</c:v>
                </c:pt>
                <c:pt idx="122">
                  <c:v>China</c:v>
                </c:pt>
                <c:pt idx="123">
                  <c:v>China</c:v>
                </c:pt>
                <c:pt idx="124">
                  <c:v>China</c:v>
                </c:pt>
                <c:pt idx="125">
                  <c:v>China</c:v>
                </c:pt>
                <c:pt idx="126">
                  <c:v>Cuba</c:v>
                </c:pt>
                <c:pt idx="127">
                  <c:v>Czechoslovakia</c:v>
                </c:pt>
                <c:pt idx="128">
                  <c:v>Denmark</c:v>
                </c:pt>
                <c:pt idx="129">
                  <c:v>East Germany</c:v>
                </c:pt>
                <c:pt idx="130">
                  <c:v>Egypt</c:v>
                </c:pt>
                <c:pt idx="131">
                  <c:v>France</c:v>
                </c:pt>
                <c:pt idx="132">
                  <c:v>France</c:v>
                </c:pt>
                <c:pt idx="133">
                  <c:v>France</c:v>
                </c:pt>
                <c:pt idx="134">
                  <c:v>Greece</c:v>
                </c:pt>
                <c:pt idx="135">
                  <c:v>Italy</c:v>
                </c:pt>
                <c:pt idx="136">
                  <c:v>Mexico</c:v>
                </c:pt>
                <c:pt idx="137">
                  <c:v>Netherlands</c:v>
                </c:pt>
                <c:pt idx="138">
                  <c:v>Netherlands</c:v>
                </c:pt>
                <c:pt idx="139">
                  <c:v>Netherlands</c:v>
                </c:pt>
                <c:pt idx="140">
                  <c:v>Poland</c:v>
                </c:pt>
                <c:pt idx="141">
                  <c:v>Portugal</c:v>
                </c:pt>
                <c:pt idx="142">
                  <c:v>Russia</c:v>
                </c:pt>
                <c:pt idx="143">
                  <c:v>Russia</c:v>
                </c:pt>
                <c:pt idx="144">
                  <c:v>Russia</c:v>
                </c:pt>
                <c:pt idx="145">
                  <c:v>Soviet Union</c:v>
                </c:pt>
                <c:pt idx="146">
                  <c:v>Soviet Union</c:v>
                </c:pt>
                <c:pt idx="147">
                  <c:v>Soviet Union</c:v>
                </c:pt>
                <c:pt idx="148">
                  <c:v>Sweden</c:v>
                </c:pt>
                <c:pt idx="149">
                  <c:v>UK</c:v>
                </c:pt>
                <c:pt idx="150">
                  <c:v>UK</c:v>
                </c:pt>
                <c:pt idx="151">
                  <c:v>UK</c:v>
                </c:pt>
                <c:pt idx="152">
                  <c:v>Argentina</c:v>
                </c:pt>
                <c:pt idx="153">
                  <c:v>Austria</c:v>
                </c:pt>
                <c:pt idx="154">
                  <c:v>Brazil</c:v>
                </c:pt>
                <c:pt idx="155">
                  <c:v>Brazil</c:v>
                </c:pt>
                <c:pt idx="156">
                  <c:v>Brazil</c:v>
                </c:pt>
                <c:pt idx="157">
                  <c:v>Bulgaria</c:v>
                </c:pt>
                <c:pt idx="158">
                  <c:v>Canada</c:v>
                </c:pt>
                <c:pt idx="159">
                  <c:v>China</c:v>
                </c:pt>
                <c:pt idx="160">
                  <c:v>China</c:v>
                </c:pt>
                <c:pt idx="161">
                  <c:v>China</c:v>
                </c:pt>
                <c:pt idx="162">
                  <c:v>China</c:v>
                </c:pt>
                <c:pt idx="163">
                  <c:v>Colombia</c:v>
                </c:pt>
                <c:pt idx="164">
                  <c:v>Czechoslovakia</c:v>
                </c:pt>
                <c:pt idx="165">
                  <c:v>Denmark</c:v>
                </c:pt>
                <c:pt idx="166">
                  <c:v>Denmark</c:v>
                </c:pt>
                <c:pt idx="167">
                  <c:v>Egypt</c:v>
                </c:pt>
                <c:pt idx="168">
                  <c:v>Estonia</c:v>
                </c:pt>
                <c:pt idx="169">
                  <c:v>Finland</c:v>
                </c:pt>
                <c:pt idx="170">
                  <c:v>Finland</c:v>
                </c:pt>
                <c:pt idx="171">
                  <c:v>France</c:v>
                </c:pt>
                <c:pt idx="172">
                  <c:v>Greece</c:v>
                </c:pt>
                <c:pt idx="173">
                  <c:v>Kazakhstan</c:v>
                </c:pt>
                <c:pt idx="174">
                  <c:v>Netherlands</c:v>
                </c:pt>
                <c:pt idx="175">
                  <c:v>Netherlands</c:v>
                </c:pt>
                <c:pt idx="176">
                  <c:v>Netherlands</c:v>
                </c:pt>
                <c:pt idx="177">
                  <c:v>New Zealand</c:v>
                </c:pt>
                <c:pt idx="178">
                  <c:v>New Zealand</c:v>
                </c:pt>
                <c:pt idx="179">
                  <c:v>New Zealand</c:v>
                </c:pt>
                <c:pt idx="180">
                  <c:v>New Zealand</c:v>
                </c:pt>
                <c:pt idx="181">
                  <c:v>Norway</c:v>
                </c:pt>
                <c:pt idx="182">
                  <c:v>Poland</c:v>
                </c:pt>
                <c:pt idx="183">
                  <c:v>Portugal</c:v>
                </c:pt>
                <c:pt idx="184">
                  <c:v>Romania</c:v>
                </c:pt>
                <c:pt idx="185">
                  <c:v>Russia</c:v>
                </c:pt>
                <c:pt idx="186">
                  <c:v>Slovenia</c:v>
                </c:pt>
                <c:pt idx="187">
                  <c:v>South Korea</c:v>
                </c:pt>
                <c:pt idx="188">
                  <c:v>South Korea</c:v>
                </c:pt>
                <c:pt idx="189">
                  <c:v>Soviet Union</c:v>
                </c:pt>
                <c:pt idx="190">
                  <c:v>Soviet Union</c:v>
                </c:pt>
                <c:pt idx="191">
                  <c:v>Switzerland</c:v>
                </c:pt>
                <c:pt idx="192">
                  <c:v>UK</c:v>
                </c:pt>
                <c:pt idx="193">
                  <c:v>UK</c:v>
                </c:pt>
                <c:pt idx="194">
                  <c:v>Unified Team</c:v>
                </c:pt>
                <c:pt idx="195">
                  <c:v>USA</c:v>
                </c:pt>
                <c:pt idx="196">
                  <c:v>USA</c:v>
                </c:pt>
                <c:pt idx="197">
                  <c:v>West Germany</c:v>
                </c:pt>
                <c:pt idx="198">
                  <c:v>West Germany</c:v>
                </c:pt>
                <c:pt idx="199">
                  <c:v>West Germany</c:v>
                </c:pt>
                <c:pt idx="200">
                  <c:v>Algeria</c:v>
                </c:pt>
                <c:pt idx="201">
                  <c:v>Argentina</c:v>
                </c:pt>
                <c:pt idx="202">
                  <c:v>Argentina</c:v>
                </c:pt>
                <c:pt idx="203">
                  <c:v>Argentina</c:v>
                </c:pt>
                <c:pt idx="204">
                  <c:v>Argentina</c:v>
                </c:pt>
                <c:pt idx="205">
                  <c:v>Armenia</c:v>
                </c:pt>
                <c:pt idx="206">
                  <c:v>Australia</c:v>
                </c:pt>
                <c:pt idx="207">
                  <c:v>Australia</c:v>
                </c:pt>
                <c:pt idx="208">
                  <c:v>Austria</c:v>
                </c:pt>
                <c:pt idx="209">
                  <c:v>Belarus</c:v>
                </c:pt>
                <c:pt idx="210">
                  <c:v>Belgium</c:v>
                </c:pt>
                <c:pt idx="211">
                  <c:v>Belgium</c:v>
                </c:pt>
                <c:pt idx="212">
                  <c:v>Brazil</c:v>
                </c:pt>
                <c:pt idx="213">
                  <c:v>Bulgaria</c:v>
                </c:pt>
                <c:pt idx="214">
                  <c:v>Canada</c:v>
                </c:pt>
                <c:pt idx="215">
                  <c:v>Chile</c:v>
                </c:pt>
                <c:pt idx="216">
                  <c:v>China</c:v>
                </c:pt>
                <c:pt idx="217">
                  <c:v>Colombia</c:v>
                </c:pt>
                <c:pt idx="218">
                  <c:v>Czechoslovakia</c:v>
                </c:pt>
                <c:pt idx="219">
                  <c:v>Czechoslovakia</c:v>
                </c:pt>
                <c:pt idx="220">
                  <c:v>Denmark</c:v>
                </c:pt>
                <c:pt idx="221">
                  <c:v>East Germany</c:v>
                </c:pt>
                <c:pt idx="222">
                  <c:v>East Germany</c:v>
                </c:pt>
                <c:pt idx="223">
                  <c:v>Egypt</c:v>
                </c:pt>
                <c:pt idx="224">
                  <c:v>Estonia</c:v>
                </c:pt>
                <c:pt idx="225">
                  <c:v>Finland</c:v>
                </c:pt>
                <c:pt idx="226">
                  <c:v>Finland</c:v>
                </c:pt>
                <c:pt idx="227">
                  <c:v>France</c:v>
                </c:pt>
                <c:pt idx="228">
                  <c:v>France</c:v>
                </c:pt>
                <c:pt idx="229">
                  <c:v>Germany</c:v>
                </c:pt>
                <c:pt idx="230">
                  <c:v>Guatemala</c:v>
                </c:pt>
                <c:pt idx="231">
                  <c:v>Hungary</c:v>
                </c:pt>
                <c:pt idx="232">
                  <c:v>Iran</c:v>
                </c:pt>
                <c:pt idx="233">
                  <c:v>Italy</c:v>
                </c:pt>
                <c:pt idx="234">
                  <c:v>Italy</c:v>
                </c:pt>
                <c:pt idx="235">
                  <c:v>Japan</c:v>
                </c:pt>
                <c:pt idx="236">
                  <c:v>Japan</c:v>
                </c:pt>
                <c:pt idx="237">
                  <c:v>Japan</c:v>
                </c:pt>
                <c:pt idx="238">
                  <c:v>Japan</c:v>
                </c:pt>
                <c:pt idx="239">
                  <c:v>Japan</c:v>
                </c:pt>
                <c:pt idx="240">
                  <c:v>Latvia</c:v>
                </c:pt>
                <c:pt idx="241">
                  <c:v>Lithuania</c:v>
                </c:pt>
                <c:pt idx="242">
                  <c:v>Luxembourg</c:v>
                </c:pt>
                <c:pt idx="243">
                  <c:v>Mexico</c:v>
                </c:pt>
                <c:pt idx="244">
                  <c:v>Netherlands</c:v>
                </c:pt>
                <c:pt idx="245">
                  <c:v>New Zealand</c:v>
                </c:pt>
                <c:pt idx="246">
                  <c:v>New Zealand</c:v>
                </c:pt>
                <c:pt idx="247">
                  <c:v>Poland</c:v>
                </c:pt>
                <c:pt idx="248">
                  <c:v>Poland</c:v>
                </c:pt>
                <c:pt idx="249">
                  <c:v>Poland</c:v>
                </c:pt>
                <c:pt idx="250">
                  <c:v>Poland</c:v>
                </c:pt>
                <c:pt idx="251">
                  <c:v>Portugal</c:v>
                </c:pt>
                <c:pt idx="252">
                  <c:v>Puerto Rico</c:v>
                </c:pt>
                <c:pt idx="253">
                  <c:v>Romania</c:v>
                </c:pt>
                <c:pt idx="254">
                  <c:v>Romania</c:v>
                </c:pt>
                <c:pt idx="255">
                  <c:v>Romania</c:v>
                </c:pt>
                <c:pt idx="256">
                  <c:v>Romania</c:v>
                </c:pt>
                <c:pt idx="257">
                  <c:v>Romania</c:v>
                </c:pt>
                <c:pt idx="258">
                  <c:v>Russia</c:v>
                </c:pt>
                <c:pt idx="259">
                  <c:v>Russia</c:v>
                </c:pt>
                <c:pt idx="260">
                  <c:v>Russia</c:v>
                </c:pt>
                <c:pt idx="261">
                  <c:v>Russia</c:v>
                </c:pt>
                <c:pt idx="262">
                  <c:v>Russia</c:v>
                </c:pt>
                <c:pt idx="263">
                  <c:v>South Korea</c:v>
                </c:pt>
                <c:pt idx="264">
                  <c:v>Soviet Union</c:v>
                </c:pt>
                <c:pt idx="265">
                  <c:v>Soviet Union</c:v>
                </c:pt>
                <c:pt idx="266">
                  <c:v>Spain</c:v>
                </c:pt>
                <c:pt idx="267">
                  <c:v>Sweden</c:v>
                </c:pt>
                <c:pt idx="268">
                  <c:v>Switzerland</c:v>
                </c:pt>
                <c:pt idx="269">
                  <c:v>Switzerland</c:v>
                </c:pt>
                <c:pt idx="270">
                  <c:v>Switzerland</c:v>
                </c:pt>
                <c:pt idx="271">
                  <c:v>Syria</c:v>
                </c:pt>
                <c:pt idx="272">
                  <c:v>Thailand</c:v>
                </c:pt>
                <c:pt idx="273">
                  <c:v>Tunisia</c:v>
                </c:pt>
                <c:pt idx="274">
                  <c:v>Turkey</c:v>
                </c:pt>
                <c:pt idx="275">
                  <c:v>UK</c:v>
                </c:pt>
                <c:pt idx="276">
                  <c:v>UK</c:v>
                </c:pt>
                <c:pt idx="277">
                  <c:v>Unified Team</c:v>
                </c:pt>
                <c:pt idx="278">
                  <c:v>USA</c:v>
                </c:pt>
                <c:pt idx="279">
                  <c:v>Uzbekistan</c:v>
                </c:pt>
                <c:pt idx="280">
                  <c:v>West Germany</c:v>
                </c:pt>
                <c:pt idx="281">
                  <c:v>West Germany</c:v>
                </c:pt>
                <c:pt idx="282">
                  <c:v>West Germany</c:v>
                </c:pt>
                <c:pt idx="283">
                  <c:v>Yugoslavia</c:v>
                </c:pt>
                <c:pt idx="284">
                  <c:v>Yugoslavia</c:v>
                </c:pt>
                <c:pt idx="285">
                  <c:v>Algeria</c:v>
                </c:pt>
                <c:pt idx="286">
                  <c:v>Argentina</c:v>
                </c:pt>
                <c:pt idx="287">
                  <c:v>Argentina</c:v>
                </c:pt>
                <c:pt idx="288">
                  <c:v>Argentina</c:v>
                </c:pt>
                <c:pt idx="289">
                  <c:v>Armenia</c:v>
                </c:pt>
                <c:pt idx="290">
                  <c:v>Australia</c:v>
                </c:pt>
                <c:pt idx="291">
                  <c:v>Australia</c:v>
                </c:pt>
                <c:pt idx="292">
                  <c:v>Australia</c:v>
                </c:pt>
                <c:pt idx="293">
                  <c:v>Australia</c:v>
                </c:pt>
                <c:pt idx="294">
                  <c:v>Bahrain</c:v>
                </c:pt>
                <c:pt idx="295">
                  <c:v>Barbados</c:v>
                </c:pt>
                <c:pt idx="296">
                  <c:v>Belarus</c:v>
                </c:pt>
                <c:pt idx="297">
                  <c:v>Belgium</c:v>
                </c:pt>
                <c:pt idx="298">
                  <c:v>Belgium</c:v>
                </c:pt>
                <c:pt idx="299">
                  <c:v>Belgium</c:v>
                </c:pt>
                <c:pt idx="300">
                  <c:v>Benin</c:v>
                </c:pt>
                <c:pt idx="301">
                  <c:v>Brazil</c:v>
                </c:pt>
                <c:pt idx="302">
                  <c:v>Bulgaria</c:v>
                </c:pt>
                <c:pt idx="303">
                  <c:v>Bulgaria</c:v>
                </c:pt>
                <c:pt idx="304">
                  <c:v>Bulgaria</c:v>
                </c:pt>
                <c:pt idx="305">
                  <c:v>Canada</c:v>
                </c:pt>
                <c:pt idx="306">
                  <c:v>Canada</c:v>
                </c:pt>
                <c:pt idx="307">
                  <c:v>Canada</c:v>
                </c:pt>
                <c:pt idx="308">
                  <c:v>Canada</c:v>
                </c:pt>
                <c:pt idx="309">
                  <c:v>Chile</c:v>
                </c:pt>
                <c:pt idx="310">
                  <c:v>China</c:v>
                </c:pt>
                <c:pt idx="311">
                  <c:v>China</c:v>
                </c:pt>
                <c:pt idx="312">
                  <c:v>China</c:v>
                </c:pt>
                <c:pt idx="313">
                  <c:v>Colombia</c:v>
                </c:pt>
                <c:pt idx="314">
                  <c:v>Croatia</c:v>
                </c:pt>
                <c:pt idx="315">
                  <c:v>Croatia</c:v>
                </c:pt>
                <c:pt idx="316">
                  <c:v>Cuba</c:v>
                </c:pt>
                <c:pt idx="317">
                  <c:v>Cuba</c:v>
                </c:pt>
                <c:pt idx="318">
                  <c:v>Cuba</c:v>
                </c:pt>
                <c:pt idx="319">
                  <c:v>Cuba</c:v>
                </c:pt>
                <c:pt idx="320">
                  <c:v>Czech Republic</c:v>
                </c:pt>
                <c:pt idx="321">
                  <c:v>Czechoslovakia</c:v>
                </c:pt>
                <c:pt idx="322">
                  <c:v>Czechoslovakia</c:v>
                </c:pt>
                <c:pt idx="323">
                  <c:v>Denmark</c:v>
                </c:pt>
                <c:pt idx="324">
                  <c:v>Dominican Republic</c:v>
                </c:pt>
                <c:pt idx="325">
                  <c:v>East Germany</c:v>
                </c:pt>
                <c:pt idx="326">
                  <c:v>East Germany</c:v>
                </c:pt>
                <c:pt idx="327">
                  <c:v>East Germany</c:v>
                </c:pt>
                <c:pt idx="328">
                  <c:v>Finland</c:v>
                </c:pt>
                <c:pt idx="329">
                  <c:v>Finland</c:v>
                </c:pt>
                <c:pt idx="330">
                  <c:v>Germany</c:v>
                </c:pt>
                <c:pt idx="331">
                  <c:v>Germany</c:v>
                </c:pt>
                <c:pt idx="332">
                  <c:v>Germany</c:v>
                </c:pt>
                <c:pt idx="333">
                  <c:v>Greece</c:v>
                </c:pt>
                <c:pt idx="334">
                  <c:v>Greece</c:v>
                </c:pt>
                <c:pt idx="335">
                  <c:v>Greece</c:v>
                </c:pt>
                <c:pt idx="336">
                  <c:v>Greece</c:v>
                </c:pt>
                <c:pt idx="337">
                  <c:v>Guam</c:v>
                </c:pt>
                <c:pt idx="338">
                  <c:v>Guatemala</c:v>
                </c:pt>
                <c:pt idx="339">
                  <c:v>Honduras</c:v>
                </c:pt>
                <c:pt idx="340">
                  <c:v>Hungary</c:v>
                </c:pt>
                <c:pt idx="341">
                  <c:v>India</c:v>
                </c:pt>
                <c:pt idx="342">
                  <c:v>Iran</c:v>
                </c:pt>
                <c:pt idx="343">
                  <c:v>Iran</c:v>
                </c:pt>
                <c:pt idx="344">
                  <c:v>Ireland</c:v>
                </c:pt>
                <c:pt idx="345">
                  <c:v>Ireland</c:v>
                </c:pt>
                <c:pt idx="346">
                  <c:v>Italy</c:v>
                </c:pt>
                <c:pt idx="347">
                  <c:v>Jamaica</c:v>
                </c:pt>
                <c:pt idx="348">
                  <c:v>Jamaica</c:v>
                </c:pt>
                <c:pt idx="349">
                  <c:v>Japan</c:v>
                </c:pt>
                <c:pt idx="350">
                  <c:v>Japan</c:v>
                </c:pt>
                <c:pt idx="351">
                  <c:v>Japan</c:v>
                </c:pt>
                <c:pt idx="352">
                  <c:v>Kazakhstan</c:v>
                </c:pt>
                <c:pt idx="353">
                  <c:v>Kazakhstan</c:v>
                </c:pt>
                <c:pt idx="354">
                  <c:v>Kenya</c:v>
                </c:pt>
                <c:pt idx="355">
                  <c:v>Kenya</c:v>
                </c:pt>
                <c:pt idx="356">
                  <c:v>Latvia</c:v>
                </c:pt>
                <c:pt idx="357">
                  <c:v>Lebanon</c:v>
                </c:pt>
                <c:pt idx="358">
                  <c:v>Liechtenstein</c:v>
                </c:pt>
                <c:pt idx="359">
                  <c:v>Lithuania</c:v>
                </c:pt>
                <c:pt idx="360">
                  <c:v>Luxembourg</c:v>
                </c:pt>
                <c:pt idx="361">
                  <c:v>Luxembourg</c:v>
                </c:pt>
                <c:pt idx="362">
                  <c:v>Mexico</c:v>
                </c:pt>
                <c:pt idx="363">
                  <c:v>Mexico</c:v>
                </c:pt>
                <c:pt idx="364">
                  <c:v>Mexico</c:v>
                </c:pt>
                <c:pt idx="365">
                  <c:v>Morocco</c:v>
                </c:pt>
                <c:pt idx="366">
                  <c:v>Netherlands</c:v>
                </c:pt>
                <c:pt idx="367">
                  <c:v>Netherlands</c:v>
                </c:pt>
                <c:pt idx="368">
                  <c:v>New Zealand</c:v>
                </c:pt>
                <c:pt idx="369">
                  <c:v>New Zealand</c:v>
                </c:pt>
                <c:pt idx="370">
                  <c:v>Nigeria</c:v>
                </c:pt>
                <c:pt idx="371">
                  <c:v>Nigeria</c:v>
                </c:pt>
                <c:pt idx="372">
                  <c:v>Nigeria</c:v>
                </c:pt>
                <c:pt idx="373">
                  <c:v>North Korea</c:v>
                </c:pt>
                <c:pt idx="374">
                  <c:v>Norway</c:v>
                </c:pt>
                <c:pt idx="375">
                  <c:v>Norway</c:v>
                </c:pt>
                <c:pt idx="376">
                  <c:v>Norway</c:v>
                </c:pt>
                <c:pt idx="377">
                  <c:v>Norway</c:v>
                </c:pt>
                <c:pt idx="378">
                  <c:v>Peru</c:v>
                </c:pt>
                <c:pt idx="379">
                  <c:v>Poland</c:v>
                </c:pt>
                <c:pt idx="380">
                  <c:v>Poland</c:v>
                </c:pt>
                <c:pt idx="381">
                  <c:v>Poland</c:v>
                </c:pt>
                <c:pt idx="382">
                  <c:v>Poland</c:v>
                </c:pt>
                <c:pt idx="383">
                  <c:v>Poland</c:v>
                </c:pt>
                <c:pt idx="384">
                  <c:v>Poland</c:v>
                </c:pt>
                <c:pt idx="385">
                  <c:v>Poland</c:v>
                </c:pt>
                <c:pt idx="386">
                  <c:v>Puerto Rico</c:v>
                </c:pt>
                <c:pt idx="387">
                  <c:v>Russia</c:v>
                </c:pt>
                <c:pt idx="388">
                  <c:v>Serbia</c:v>
                </c:pt>
                <c:pt idx="389">
                  <c:v>Sierra Leone</c:v>
                </c:pt>
                <c:pt idx="390">
                  <c:v>Singapore</c:v>
                </c:pt>
                <c:pt idx="391">
                  <c:v>Slovakia</c:v>
                </c:pt>
                <c:pt idx="392">
                  <c:v>South Africa</c:v>
                </c:pt>
                <c:pt idx="393">
                  <c:v>South Africa</c:v>
                </c:pt>
                <c:pt idx="394">
                  <c:v>South Africa</c:v>
                </c:pt>
                <c:pt idx="395">
                  <c:v>South Korea</c:v>
                </c:pt>
                <c:pt idx="396">
                  <c:v>Soviet Union</c:v>
                </c:pt>
                <c:pt idx="397">
                  <c:v>Soviet Union</c:v>
                </c:pt>
                <c:pt idx="398">
                  <c:v>Spain</c:v>
                </c:pt>
                <c:pt idx="399">
                  <c:v>Spain</c:v>
                </c:pt>
                <c:pt idx="400">
                  <c:v>Spain</c:v>
                </c:pt>
                <c:pt idx="401">
                  <c:v>Spain</c:v>
                </c:pt>
                <c:pt idx="402">
                  <c:v>Sweden</c:v>
                </c:pt>
                <c:pt idx="403">
                  <c:v>Sweden</c:v>
                </c:pt>
                <c:pt idx="404">
                  <c:v>Sweden</c:v>
                </c:pt>
                <c:pt idx="405">
                  <c:v>Sweden</c:v>
                </c:pt>
                <c:pt idx="406">
                  <c:v>Switzerland</c:v>
                </c:pt>
                <c:pt idx="407">
                  <c:v>Switzerland</c:v>
                </c:pt>
                <c:pt idx="408">
                  <c:v>Switzerland</c:v>
                </c:pt>
                <c:pt idx="409">
                  <c:v>Switzerland</c:v>
                </c:pt>
                <c:pt idx="410">
                  <c:v>Switzerland</c:v>
                </c:pt>
                <c:pt idx="411">
                  <c:v>Switzerland</c:v>
                </c:pt>
                <c:pt idx="412">
                  <c:v>Taiwan</c:v>
                </c:pt>
                <c:pt idx="413">
                  <c:v>UK</c:v>
                </c:pt>
                <c:pt idx="414">
                  <c:v>UK</c:v>
                </c:pt>
                <c:pt idx="415">
                  <c:v>UK</c:v>
                </c:pt>
                <c:pt idx="416">
                  <c:v>UK</c:v>
                </c:pt>
                <c:pt idx="417">
                  <c:v>UK</c:v>
                </c:pt>
                <c:pt idx="418">
                  <c:v>UK</c:v>
                </c:pt>
                <c:pt idx="419">
                  <c:v>Ukraine</c:v>
                </c:pt>
                <c:pt idx="420">
                  <c:v>Ukraine</c:v>
                </c:pt>
                <c:pt idx="421">
                  <c:v>Ukraine</c:v>
                </c:pt>
                <c:pt idx="422">
                  <c:v>Unified Team</c:v>
                </c:pt>
                <c:pt idx="423">
                  <c:v>Unified Team</c:v>
                </c:pt>
                <c:pt idx="424">
                  <c:v>Uruguay</c:v>
                </c:pt>
                <c:pt idx="425">
                  <c:v>USA</c:v>
                </c:pt>
                <c:pt idx="426">
                  <c:v>USA</c:v>
                </c:pt>
                <c:pt idx="427">
                  <c:v>Uzbekistan</c:v>
                </c:pt>
                <c:pt idx="428">
                  <c:v>Uzbekistan</c:v>
                </c:pt>
                <c:pt idx="429">
                  <c:v>Uzbekistan</c:v>
                </c:pt>
                <c:pt idx="430">
                  <c:v>Venezuela</c:v>
                </c:pt>
                <c:pt idx="431">
                  <c:v>Venezuela</c:v>
                </c:pt>
                <c:pt idx="432">
                  <c:v>Venezuela</c:v>
                </c:pt>
                <c:pt idx="433">
                  <c:v>Venezuela</c:v>
                </c:pt>
                <c:pt idx="434">
                  <c:v>West Germany</c:v>
                </c:pt>
                <c:pt idx="435">
                  <c:v>West Germany</c:v>
                </c:pt>
                <c:pt idx="436">
                  <c:v>Yugoslavia</c:v>
                </c:pt>
                <c:pt idx="437">
                  <c:v>Yugoslavia</c:v>
                </c:pt>
                <c:pt idx="438">
                  <c:v>Yugoslavia</c:v>
                </c:pt>
                <c:pt idx="439">
                  <c:v>Yugoslavia</c:v>
                </c:pt>
                <c:pt idx="440">
                  <c:v>Zambia</c:v>
                </c:pt>
                <c:pt idx="441">
                  <c:v>Afghanistan</c:v>
                </c:pt>
                <c:pt idx="442">
                  <c:v>Albania</c:v>
                </c:pt>
                <c:pt idx="443">
                  <c:v>Algeria</c:v>
                </c:pt>
                <c:pt idx="444">
                  <c:v>Algeria</c:v>
                </c:pt>
                <c:pt idx="445">
                  <c:v>Algeria</c:v>
                </c:pt>
                <c:pt idx="446">
                  <c:v>Algeria</c:v>
                </c:pt>
                <c:pt idx="447">
                  <c:v>Angola</c:v>
                </c:pt>
                <c:pt idx="448">
                  <c:v>Argentina</c:v>
                </c:pt>
                <c:pt idx="449">
                  <c:v>Argentina</c:v>
                </c:pt>
                <c:pt idx="450">
                  <c:v>Argentina</c:v>
                </c:pt>
                <c:pt idx="451">
                  <c:v>Argentina</c:v>
                </c:pt>
                <c:pt idx="452">
                  <c:v>Argentina</c:v>
                </c:pt>
                <c:pt idx="453">
                  <c:v>Argentina</c:v>
                </c:pt>
                <c:pt idx="454">
                  <c:v>Argentina</c:v>
                </c:pt>
                <c:pt idx="455">
                  <c:v>Argentina</c:v>
                </c:pt>
                <c:pt idx="456">
                  <c:v>Argentina</c:v>
                </c:pt>
                <c:pt idx="457">
                  <c:v>Australia</c:v>
                </c:pt>
                <c:pt idx="458">
                  <c:v>Australia</c:v>
                </c:pt>
                <c:pt idx="459">
                  <c:v>Australia</c:v>
                </c:pt>
                <c:pt idx="460">
                  <c:v>Australia</c:v>
                </c:pt>
                <c:pt idx="461">
                  <c:v>Austria</c:v>
                </c:pt>
                <c:pt idx="462">
                  <c:v>Austria</c:v>
                </c:pt>
                <c:pt idx="463">
                  <c:v>Austria</c:v>
                </c:pt>
                <c:pt idx="464">
                  <c:v>Austria</c:v>
                </c:pt>
                <c:pt idx="465">
                  <c:v>Austria</c:v>
                </c:pt>
                <c:pt idx="466">
                  <c:v>Austria</c:v>
                </c:pt>
                <c:pt idx="467">
                  <c:v>Azerbaijan</c:v>
                </c:pt>
                <c:pt idx="468">
                  <c:v>Bahamas</c:v>
                </c:pt>
                <c:pt idx="469">
                  <c:v>Bahamas</c:v>
                </c:pt>
                <c:pt idx="470">
                  <c:v>Bangladesh</c:v>
                </c:pt>
                <c:pt idx="471">
                  <c:v>Belarus</c:v>
                </c:pt>
                <c:pt idx="472">
                  <c:v>Belarus</c:v>
                </c:pt>
                <c:pt idx="473">
                  <c:v>Belarus</c:v>
                </c:pt>
                <c:pt idx="474">
                  <c:v>Belarus</c:v>
                </c:pt>
                <c:pt idx="475">
                  <c:v>Belgium</c:v>
                </c:pt>
                <c:pt idx="476">
                  <c:v>Belgium</c:v>
                </c:pt>
                <c:pt idx="477">
                  <c:v>Belgium</c:v>
                </c:pt>
                <c:pt idx="478">
                  <c:v>Belgium</c:v>
                </c:pt>
                <c:pt idx="479">
                  <c:v>Bermuda</c:v>
                </c:pt>
                <c:pt idx="480">
                  <c:v>Bermuda</c:v>
                </c:pt>
                <c:pt idx="481">
                  <c:v>Boliva</c:v>
                </c:pt>
                <c:pt idx="482">
                  <c:v>Boliva</c:v>
                </c:pt>
                <c:pt idx="483">
                  <c:v>Bosnia and Herzegovina</c:v>
                </c:pt>
                <c:pt idx="484">
                  <c:v>Brazil</c:v>
                </c:pt>
                <c:pt idx="485">
                  <c:v>Brazil</c:v>
                </c:pt>
                <c:pt idx="486">
                  <c:v>Brazil</c:v>
                </c:pt>
                <c:pt idx="487">
                  <c:v>Brazil</c:v>
                </c:pt>
                <c:pt idx="488">
                  <c:v>Brazil</c:v>
                </c:pt>
                <c:pt idx="489">
                  <c:v>Brazil</c:v>
                </c:pt>
                <c:pt idx="490">
                  <c:v>Brazil</c:v>
                </c:pt>
                <c:pt idx="491">
                  <c:v>Bulgaria</c:v>
                </c:pt>
                <c:pt idx="492">
                  <c:v>Bulgaria</c:v>
                </c:pt>
                <c:pt idx="493">
                  <c:v>Bulgaria</c:v>
                </c:pt>
                <c:pt idx="494">
                  <c:v>Bulgaria</c:v>
                </c:pt>
                <c:pt idx="495">
                  <c:v>Bulgaria</c:v>
                </c:pt>
                <c:pt idx="496">
                  <c:v>Bulgaria</c:v>
                </c:pt>
                <c:pt idx="497">
                  <c:v>Bulgaria</c:v>
                </c:pt>
                <c:pt idx="498">
                  <c:v>Cameroon</c:v>
                </c:pt>
                <c:pt idx="499">
                  <c:v>Canada</c:v>
                </c:pt>
                <c:pt idx="500">
                  <c:v>Canada</c:v>
                </c:pt>
                <c:pt idx="501">
                  <c:v>Canada</c:v>
                </c:pt>
                <c:pt idx="502">
                  <c:v>Canada</c:v>
                </c:pt>
                <c:pt idx="503">
                  <c:v>Canada</c:v>
                </c:pt>
                <c:pt idx="504">
                  <c:v>Canada</c:v>
                </c:pt>
                <c:pt idx="505">
                  <c:v>Canada</c:v>
                </c:pt>
                <c:pt idx="506">
                  <c:v>Canada</c:v>
                </c:pt>
                <c:pt idx="507">
                  <c:v>Central African Republic</c:v>
                </c:pt>
                <c:pt idx="508">
                  <c:v>Chile</c:v>
                </c:pt>
                <c:pt idx="509">
                  <c:v>Chile</c:v>
                </c:pt>
                <c:pt idx="510">
                  <c:v>Chile</c:v>
                </c:pt>
                <c:pt idx="511">
                  <c:v>Chile</c:v>
                </c:pt>
                <c:pt idx="512">
                  <c:v>Chile</c:v>
                </c:pt>
                <c:pt idx="513">
                  <c:v>Chile</c:v>
                </c:pt>
                <c:pt idx="514">
                  <c:v>Chile</c:v>
                </c:pt>
                <c:pt idx="515">
                  <c:v>China</c:v>
                </c:pt>
                <c:pt idx="516">
                  <c:v>China</c:v>
                </c:pt>
                <c:pt idx="517">
                  <c:v>China</c:v>
                </c:pt>
                <c:pt idx="518">
                  <c:v>China</c:v>
                </c:pt>
                <c:pt idx="519">
                  <c:v>China</c:v>
                </c:pt>
                <c:pt idx="520">
                  <c:v>China</c:v>
                </c:pt>
                <c:pt idx="521">
                  <c:v>China</c:v>
                </c:pt>
                <c:pt idx="522">
                  <c:v>Colombia</c:v>
                </c:pt>
                <c:pt idx="523">
                  <c:v>Colombia</c:v>
                </c:pt>
                <c:pt idx="524">
                  <c:v>Colombia</c:v>
                </c:pt>
                <c:pt idx="525">
                  <c:v>Colombia</c:v>
                </c:pt>
                <c:pt idx="526">
                  <c:v>Cook Islands</c:v>
                </c:pt>
                <c:pt idx="527">
                  <c:v>Costa Rica</c:v>
                </c:pt>
                <c:pt idx="528">
                  <c:v>Costa Rica</c:v>
                </c:pt>
                <c:pt idx="529">
                  <c:v>Croatia</c:v>
                </c:pt>
                <c:pt idx="530">
                  <c:v>Croatia</c:v>
                </c:pt>
                <c:pt idx="531">
                  <c:v>Croatia</c:v>
                </c:pt>
                <c:pt idx="532">
                  <c:v>Croatia</c:v>
                </c:pt>
                <c:pt idx="533">
                  <c:v>Croatia</c:v>
                </c:pt>
                <c:pt idx="534">
                  <c:v>Croatia</c:v>
                </c:pt>
                <c:pt idx="535">
                  <c:v>Cuba</c:v>
                </c:pt>
                <c:pt idx="536">
                  <c:v>Cuba</c:v>
                </c:pt>
                <c:pt idx="537">
                  <c:v>Cuba</c:v>
                </c:pt>
                <c:pt idx="538">
                  <c:v>Cuba</c:v>
                </c:pt>
                <c:pt idx="539">
                  <c:v>Cuba</c:v>
                </c:pt>
                <c:pt idx="540">
                  <c:v>Cuba</c:v>
                </c:pt>
                <c:pt idx="541">
                  <c:v>Cuba</c:v>
                </c:pt>
                <c:pt idx="542">
                  <c:v>Cuba</c:v>
                </c:pt>
                <c:pt idx="543">
                  <c:v>Cuba</c:v>
                </c:pt>
                <c:pt idx="544">
                  <c:v>Cyprus</c:v>
                </c:pt>
                <c:pt idx="545">
                  <c:v>Cyprus</c:v>
                </c:pt>
                <c:pt idx="546">
                  <c:v>Czech Republic</c:v>
                </c:pt>
                <c:pt idx="547">
                  <c:v>Czech Republic</c:v>
                </c:pt>
                <c:pt idx="548">
                  <c:v>Czech Republic</c:v>
                </c:pt>
                <c:pt idx="549">
                  <c:v>Czechoslovakia</c:v>
                </c:pt>
                <c:pt idx="550">
                  <c:v>Czechoslovakia</c:v>
                </c:pt>
                <c:pt idx="551">
                  <c:v>Czechoslovakia</c:v>
                </c:pt>
                <c:pt idx="552">
                  <c:v>Czechoslovakia</c:v>
                </c:pt>
                <c:pt idx="553">
                  <c:v>Czechoslovakia</c:v>
                </c:pt>
                <c:pt idx="554">
                  <c:v>Democratic Republic of the Congo</c:v>
                </c:pt>
                <c:pt idx="555">
                  <c:v>Denmark</c:v>
                </c:pt>
                <c:pt idx="556">
                  <c:v>Denmark</c:v>
                </c:pt>
                <c:pt idx="557">
                  <c:v>Denmark</c:v>
                </c:pt>
                <c:pt idx="558">
                  <c:v>Denmark</c:v>
                </c:pt>
                <c:pt idx="559">
                  <c:v>Denmark</c:v>
                </c:pt>
                <c:pt idx="560">
                  <c:v>Denmark</c:v>
                </c:pt>
                <c:pt idx="561">
                  <c:v>Djibouti</c:v>
                </c:pt>
                <c:pt idx="562">
                  <c:v>Dominican Republic</c:v>
                </c:pt>
                <c:pt idx="563">
                  <c:v>Dominican Republic</c:v>
                </c:pt>
                <c:pt idx="564">
                  <c:v>Dominican Republic</c:v>
                </c:pt>
                <c:pt idx="565">
                  <c:v>East Germany</c:v>
                </c:pt>
                <c:pt idx="566">
                  <c:v>East Germany</c:v>
                </c:pt>
                <c:pt idx="567">
                  <c:v>East Germany</c:v>
                </c:pt>
                <c:pt idx="568">
                  <c:v>East Germany</c:v>
                </c:pt>
                <c:pt idx="569">
                  <c:v>East Germany</c:v>
                </c:pt>
                <c:pt idx="570">
                  <c:v>East Germany</c:v>
                </c:pt>
                <c:pt idx="571">
                  <c:v>East Germany</c:v>
                </c:pt>
                <c:pt idx="572">
                  <c:v>Ecuador</c:v>
                </c:pt>
                <c:pt idx="573">
                  <c:v>Ecuador</c:v>
                </c:pt>
                <c:pt idx="574">
                  <c:v>Egypt</c:v>
                </c:pt>
                <c:pt idx="575">
                  <c:v>Egypt</c:v>
                </c:pt>
                <c:pt idx="576">
                  <c:v>Egypt</c:v>
                </c:pt>
                <c:pt idx="577">
                  <c:v>Egypt</c:v>
                </c:pt>
                <c:pt idx="578">
                  <c:v>Egypt</c:v>
                </c:pt>
                <c:pt idx="579">
                  <c:v>Egypt</c:v>
                </c:pt>
                <c:pt idx="580">
                  <c:v>El Salvador</c:v>
                </c:pt>
                <c:pt idx="581">
                  <c:v>El Salvador</c:v>
                </c:pt>
                <c:pt idx="582">
                  <c:v>Estonia</c:v>
                </c:pt>
                <c:pt idx="583">
                  <c:v>Estonia</c:v>
                </c:pt>
                <c:pt idx="584">
                  <c:v>Estonia</c:v>
                </c:pt>
                <c:pt idx="585">
                  <c:v>Estonia</c:v>
                </c:pt>
                <c:pt idx="586">
                  <c:v>Ethiopia</c:v>
                </c:pt>
                <c:pt idx="587">
                  <c:v>Ethiopia</c:v>
                </c:pt>
                <c:pt idx="588">
                  <c:v>Fiji</c:v>
                </c:pt>
                <c:pt idx="589">
                  <c:v>Finland</c:v>
                </c:pt>
                <c:pt idx="590">
                  <c:v>Finland</c:v>
                </c:pt>
                <c:pt idx="591">
                  <c:v>Finland</c:v>
                </c:pt>
                <c:pt idx="592">
                  <c:v>Finland</c:v>
                </c:pt>
                <c:pt idx="593">
                  <c:v>Finland</c:v>
                </c:pt>
                <c:pt idx="594">
                  <c:v>Finland</c:v>
                </c:pt>
                <c:pt idx="595">
                  <c:v>Finland</c:v>
                </c:pt>
                <c:pt idx="596">
                  <c:v>France</c:v>
                </c:pt>
                <c:pt idx="597">
                  <c:v>France</c:v>
                </c:pt>
                <c:pt idx="598">
                  <c:v>France</c:v>
                </c:pt>
                <c:pt idx="599">
                  <c:v>France</c:v>
                </c:pt>
                <c:pt idx="600">
                  <c:v>France</c:v>
                </c:pt>
                <c:pt idx="601">
                  <c:v>France</c:v>
                </c:pt>
                <c:pt idx="602">
                  <c:v>France</c:v>
                </c:pt>
                <c:pt idx="603">
                  <c:v>France</c:v>
                </c:pt>
                <c:pt idx="604">
                  <c:v>France</c:v>
                </c:pt>
                <c:pt idx="605">
                  <c:v>France</c:v>
                </c:pt>
                <c:pt idx="606">
                  <c:v>France</c:v>
                </c:pt>
                <c:pt idx="607">
                  <c:v>Georgia</c:v>
                </c:pt>
                <c:pt idx="608">
                  <c:v>Georgia</c:v>
                </c:pt>
                <c:pt idx="609">
                  <c:v>Georgia</c:v>
                </c:pt>
                <c:pt idx="610">
                  <c:v>Georgia</c:v>
                </c:pt>
                <c:pt idx="611">
                  <c:v>Germany</c:v>
                </c:pt>
                <c:pt idx="612">
                  <c:v>Germany</c:v>
                </c:pt>
                <c:pt idx="613">
                  <c:v>Germany</c:v>
                </c:pt>
                <c:pt idx="614">
                  <c:v>Germany</c:v>
                </c:pt>
                <c:pt idx="615">
                  <c:v>Germany</c:v>
                </c:pt>
                <c:pt idx="616">
                  <c:v>Germany</c:v>
                </c:pt>
                <c:pt idx="617">
                  <c:v>Germany</c:v>
                </c:pt>
                <c:pt idx="618">
                  <c:v>Ghana</c:v>
                </c:pt>
                <c:pt idx="619">
                  <c:v>Ghana</c:v>
                </c:pt>
                <c:pt idx="620">
                  <c:v>Ghana</c:v>
                </c:pt>
                <c:pt idx="621">
                  <c:v>Ghana</c:v>
                </c:pt>
                <c:pt idx="622">
                  <c:v>Ghana</c:v>
                </c:pt>
                <c:pt idx="623">
                  <c:v>Ghana</c:v>
                </c:pt>
                <c:pt idx="624">
                  <c:v>Greece</c:v>
                </c:pt>
                <c:pt idx="625">
                  <c:v>Greece</c:v>
                </c:pt>
                <c:pt idx="626">
                  <c:v>Greece</c:v>
                </c:pt>
                <c:pt idx="627">
                  <c:v>Greece</c:v>
                </c:pt>
                <c:pt idx="628">
                  <c:v>Grenada</c:v>
                </c:pt>
                <c:pt idx="629">
                  <c:v>Grenada</c:v>
                </c:pt>
                <c:pt idx="630">
                  <c:v>Guatemala</c:v>
                </c:pt>
                <c:pt idx="631">
                  <c:v>Guatemala</c:v>
                </c:pt>
                <c:pt idx="632">
                  <c:v>Guinea</c:v>
                </c:pt>
                <c:pt idx="633">
                  <c:v>Haiti</c:v>
                </c:pt>
                <c:pt idx="634">
                  <c:v>Haiti</c:v>
                </c:pt>
                <c:pt idx="635">
                  <c:v>Honduras</c:v>
                </c:pt>
                <c:pt idx="636">
                  <c:v>Hong Kong</c:v>
                </c:pt>
                <c:pt idx="637">
                  <c:v>Hong Kong</c:v>
                </c:pt>
                <c:pt idx="638">
                  <c:v>Hungary</c:v>
                </c:pt>
                <c:pt idx="639">
                  <c:v>Hungary</c:v>
                </c:pt>
                <c:pt idx="640">
                  <c:v>Hungary</c:v>
                </c:pt>
                <c:pt idx="641">
                  <c:v>Hungary</c:v>
                </c:pt>
                <c:pt idx="642">
                  <c:v>Hungary</c:v>
                </c:pt>
                <c:pt idx="643">
                  <c:v>Hungary</c:v>
                </c:pt>
                <c:pt idx="644">
                  <c:v>Hungary</c:v>
                </c:pt>
                <c:pt idx="645">
                  <c:v>Hungary</c:v>
                </c:pt>
                <c:pt idx="646">
                  <c:v>Iceland</c:v>
                </c:pt>
                <c:pt idx="647">
                  <c:v>Iceland</c:v>
                </c:pt>
                <c:pt idx="648">
                  <c:v>India</c:v>
                </c:pt>
                <c:pt idx="649">
                  <c:v>India</c:v>
                </c:pt>
                <c:pt idx="650">
                  <c:v>India</c:v>
                </c:pt>
                <c:pt idx="651">
                  <c:v>India</c:v>
                </c:pt>
                <c:pt idx="652">
                  <c:v>India</c:v>
                </c:pt>
                <c:pt idx="653">
                  <c:v>India</c:v>
                </c:pt>
                <c:pt idx="654">
                  <c:v>India</c:v>
                </c:pt>
                <c:pt idx="655">
                  <c:v>India</c:v>
                </c:pt>
                <c:pt idx="656">
                  <c:v>India</c:v>
                </c:pt>
                <c:pt idx="657">
                  <c:v>India</c:v>
                </c:pt>
                <c:pt idx="658">
                  <c:v>Individual Olympic Athletes</c:v>
                </c:pt>
                <c:pt idx="659">
                  <c:v>Individual Olympic Athletes</c:v>
                </c:pt>
                <c:pt idx="660">
                  <c:v>Individual Olympic Athletes</c:v>
                </c:pt>
                <c:pt idx="661">
                  <c:v>Individual Olympic Athletes</c:v>
                </c:pt>
                <c:pt idx="662">
                  <c:v>Indonesia</c:v>
                </c:pt>
                <c:pt idx="663">
                  <c:v>Iran</c:v>
                </c:pt>
                <c:pt idx="664">
                  <c:v>Iran</c:v>
                </c:pt>
                <c:pt idx="665">
                  <c:v>Iraq</c:v>
                </c:pt>
                <c:pt idx="666">
                  <c:v>Iraq</c:v>
                </c:pt>
                <c:pt idx="667">
                  <c:v>Iraq</c:v>
                </c:pt>
                <c:pt idx="668">
                  <c:v>Ireland</c:v>
                </c:pt>
                <c:pt idx="669">
                  <c:v>Ireland</c:v>
                </c:pt>
                <c:pt idx="670">
                  <c:v>Ireland</c:v>
                </c:pt>
                <c:pt idx="671">
                  <c:v>Ireland</c:v>
                </c:pt>
                <c:pt idx="672">
                  <c:v>Ireland</c:v>
                </c:pt>
                <c:pt idx="673">
                  <c:v>Ireland</c:v>
                </c:pt>
                <c:pt idx="674">
                  <c:v>Ireland</c:v>
                </c:pt>
                <c:pt idx="675">
                  <c:v>Ireland</c:v>
                </c:pt>
                <c:pt idx="676">
                  <c:v>Ireland</c:v>
                </c:pt>
                <c:pt idx="677">
                  <c:v>Israel</c:v>
                </c:pt>
                <c:pt idx="678">
                  <c:v>Israel</c:v>
                </c:pt>
                <c:pt idx="679">
                  <c:v>Israel</c:v>
                </c:pt>
                <c:pt idx="680">
                  <c:v>Israel</c:v>
                </c:pt>
                <c:pt idx="681">
                  <c:v>Israel</c:v>
                </c:pt>
                <c:pt idx="682">
                  <c:v>Italy</c:v>
                </c:pt>
                <c:pt idx="683">
                  <c:v>Italy</c:v>
                </c:pt>
                <c:pt idx="684">
                  <c:v>Italy</c:v>
                </c:pt>
                <c:pt idx="685">
                  <c:v>Italy</c:v>
                </c:pt>
                <c:pt idx="686">
                  <c:v>Italy</c:v>
                </c:pt>
                <c:pt idx="687">
                  <c:v>Italy</c:v>
                </c:pt>
                <c:pt idx="688">
                  <c:v>Italy</c:v>
                </c:pt>
                <c:pt idx="689">
                  <c:v>Italy</c:v>
                </c:pt>
                <c:pt idx="690">
                  <c:v>Italy</c:v>
                </c:pt>
                <c:pt idx="691">
                  <c:v>Italy</c:v>
                </c:pt>
                <c:pt idx="692">
                  <c:v>Ivory Coast</c:v>
                </c:pt>
                <c:pt idx="693">
                  <c:v>Jamaica</c:v>
                </c:pt>
                <c:pt idx="694">
                  <c:v>Jamaica</c:v>
                </c:pt>
                <c:pt idx="695">
                  <c:v>Jamaica</c:v>
                </c:pt>
                <c:pt idx="696">
                  <c:v>Japan</c:v>
                </c:pt>
                <c:pt idx="697">
                  <c:v>Japan</c:v>
                </c:pt>
                <c:pt idx="698">
                  <c:v>Japan</c:v>
                </c:pt>
                <c:pt idx="699">
                  <c:v>Japan</c:v>
                </c:pt>
                <c:pt idx="700">
                  <c:v>Japan</c:v>
                </c:pt>
                <c:pt idx="701">
                  <c:v>Jordan</c:v>
                </c:pt>
                <c:pt idx="702">
                  <c:v>Kazakhstan</c:v>
                </c:pt>
                <c:pt idx="703">
                  <c:v>Kazakhstan</c:v>
                </c:pt>
                <c:pt idx="704">
                  <c:v>Kazakhstan</c:v>
                </c:pt>
                <c:pt idx="705">
                  <c:v>Kazakhstan</c:v>
                </c:pt>
                <c:pt idx="706">
                  <c:v>Kenya</c:v>
                </c:pt>
                <c:pt idx="707">
                  <c:v>Kenya</c:v>
                </c:pt>
                <c:pt idx="708">
                  <c:v>Kenya</c:v>
                </c:pt>
                <c:pt idx="709">
                  <c:v>Kenya</c:v>
                </c:pt>
                <c:pt idx="710">
                  <c:v>Kenya</c:v>
                </c:pt>
                <c:pt idx="711">
                  <c:v>Kuwait</c:v>
                </c:pt>
                <c:pt idx="712">
                  <c:v>Kuwait</c:v>
                </c:pt>
                <c:pt idx="713">
                  <c:v>Kuwait</c:v>
                </c:pt>
                <c:pt idx="714">
                  <c:v>Kuwait</c:v>
                </c:pt>
                <c:pt idx="715">
                  <c:v>Kyrgyzstan</c:v>
                </c:pt>
                <c:pt idx="716">
                  <c:v>Kyrgyzstan</c:v>
                </c:pt>
                <c:pt idx="717">
                  <c:v>Laos</c:v>
                </c:pt>
                <c:pt idx="718">
                  <c:v>Laos</c:v>
                </c:pt>
                <c:pt idx="719">
                  <c:v>Laos</c:v>
                </c:pt>
                <c:pt idx="720">
                  <c:v>Laos</c:v>
                </c:pt>
                <c:pt idx="721">
                  <c:v>Latvia</c:v>
                </c:pt>
                <c:pt idx="722">
                  <c:v>Latvia</c:v>
                </c:pt>
                <c:pt idx="723">
                  <c:v>Latvia</c:v>
                </c:pt>
                <c:pt idx="724">
                  <c:v>Latvia</c:v>
                </c:pt>
                <c:pt idx="725">
                  <c:v>Lebanon</c:v>
                </c:pt>
                <c:pt idx="726">
                  <c:v>Lebanon</c:v>
                </c:pt>
                <c:pt idx="727">
                  <c:v>Lebanon</c:v>
                </c:pt>
                <c:pt idx="728">
                  <c:v>Lebanon</c:v>
                </c:pt>
                <c:pt idx="729">
                  <c:v>Liberia</c:v>
                </c:pt>
                <c:pt idx="730">
                  <c:v>Libya</c:v>
                </c:pt>
                <c:pt idx="731">
                  <c:v>Liechtenstein</c:v>
                </c:pt>
                <c:pt idx="732">
                  <c:v>Liechtenstein</c:v>
                </c:pt>
                <c:pt idx="733">
                  <c:v>Lithuania</c:v>
                </c:pt>
                <c:pt idx="734">
                  <c:v>Lithuania</c:v>
                </c:pt>
                <c:pt idx="735">
                  <c:v>Lithuania</c:v>
                </c:pt>
                <c:pt idx="736">
                  <c:v>Lithuania</c:v>
                </c:pt>
                <c:pt idx="737">
                  <c:v>Lithuania</c:v>
                </c:pt>
                <c:pt idx="738">
                  <c:v>Luxembourg</c:v>
                </c:pt>
                <c:pt idx="739">
                  <c:v>Luxembourg</c:v>
                </c:pt>
                <c:pt idx="740">
                  <c:v>Luxembourg</c:v>
                </c:pt>
                <c:pt idx="741">
                  <c:v>Malawi</c:v>
                </c:pt>
                <c:pt idx="742">
                  <c:v>Malaysia</c:v>
                </c:pt>
                <c:pt idx="743">
                  <c:v>Malaysia</c:v>
                </c:pt>
                <c:pt idx="744">
                  <c:v>Malaysia</c:v>
                </c:pt>
                <c:pt idx="745">
                  <c:v>Mali</c:v>
                </c:pt>
                <c:pt idx="746">
                  <c:v>Mali</c:v>
                </c:pt>
                <c:pt idx="747">
                  <c:v>Malta</c:v>
                </c:pt>
                <c:pt idx="748">
                  <c:v>Malta</c:v>
                </c:pt>
                <c:pt idx="749">
                  <c:v>Mauritius</c:v>
                </c:pt>
                <c:pt idx="750">
                  <c:v>Mauritius</c:v>
                </c:pt>
                <c:pt idx="751">
                  <c:v>Mexico</c:v>
                </c:pt>
                <c:pt idx="752">
                  <c:v>Mexico</c:v>
                </c:pt>
                <c:pt idx="753">
                  <c:v>Mexico</c:v>
                </c:pt>
                <c:pt idx="754">
                  <c:v>Moldova</c:v>
                </c:pt>
                <c:pt idx="755">
                  <c:v>Moldova</c:v>
                </c:pt>
                <c:pt idx="756">
                  <c:v>Monaco</c:v>
                </c:pt>
                <c:pt idx="757">
                  <c:v>Mongolia</c:v>
                </c:pt>
                <c:pt idx="758">
                  <c:v>Mongolia</c:v>
                </c:pt>
                <c:pt idx="759">
                  <c:v>Mongolia</c:v>
                </c:pt>
                <c:pt idx="760">
                  <c:v>Mongolia</c:v>
                </c:pt>
                <c:pt idx="761">
                  <c:v>Montenegro</c:v>
                </c:pt>
                <c:pt idx="762">
                  <c:v>Morocco</c:v>
                </c:pt>
                <c:pt idx="763">
                  <c:v>Morocco</c:v>
                </c:pt>
                <c:pt idx="764">
                  <c:v>Mozambique</c:v>
                </c:pt>
                <c:pt idx="765">
                  <c:v>Namibia</c:v>
                </c:pt>
                <c:pt idx="766">
                  <c:v>Nauru</c:v>
                </c:pt>
                <c:pt idx="767">
                  <c:v>Netherlands</c:v>
                </c:pt>
                <c:pt idx="768">
                  <c:v>Netherlands</c:v>
                </c:pt>
                <c:pt idx="769">
                  <c:v>Netherlands</c:v>
                </c:pt>
                <c:pt idx="770">
                  <c:v>Netherlands</c:v>
                </c:pt>
                <c:pt idx="771">
                  <c:v>Netherlands</c:v>
                </c:pt>
                <c:pt idx="772">
                  <c:v>Netherlands</c:v>
                </c:pt>
                <c:pt idx="773">
                  <c:v>New Zealand</c:v>
                </c:pt>
                <c:pt idx="774">
                  <c:v>New Zealand</c:v>
                </c:pt>
                <c:pt idx="775">
                  <c:v>New Zealand</c:v>
                </c:pt>
                <c:pt idx="776">
                  <c:v>New Zealand</c:v>
                </c:pt>
                <c:pt idx="777">
                  <c:v>New Zealand</c:v>
                </c:pt>
                <c:pt idx="778">
                  <c:v>Nicaragua</c:v>
                </c:pt>
                <c:pt idx="779">
                  <c:v>Nigeria</c:v>
                </c:pt>
                <c:pt idx="780">
                  <c:v>Nigeria</c:v>
                </c:pt>
                <c:pt idx="781">
                  <c:v>Nigeria</c:v>
                </c:pt>
                <c:pt idx="782">
                  <c:v>Nigeria</c:v>
                </c:pt>
                <c:pt idx="783">
                  <c:v>Nigeria</c:v>
                </c:pt>
                <c:pt idx="784">
                  <c:v>North Korea</c:v>
                </c:pt>
                <c:pt idx="785">
                  <c:v>North Korea</c:v>
                </c:pt>
                <c:pt idx="786">
                  <c:v>North Korea</c:v>
                </c:pt>
                <c:pt idx="787">
                  <c:v>North Korea</c:v>
                </c:pt>
                <c:pt idx="788">
                  <c:v>North Korea</c:v>
                </c:pt>
                <c:pt idx="789">
                  <c:v>Norway</c:v>
                </c:pt>
                <c:pt idx="790">
                  <c:v>Norway</c:v>
                </c:pt>
                <c:pt idx="791">
                  <c:v>Norway</c:v>
                </c:pt>
                <c:pt idx="792">
                  <c:v>Norway</c:v>
                </c:pt>
                <c:pt idx="793">
                  <c:v>Norway</c:v>
                </c:pt>
                <c:pt idx="794">
                  <c:v>Norway</c:v>
                </c:pt>
                <c:pt idx="795">
                  <c:v>Norway</c:v>
                </c:pt>
                <c:pt idx="796">
                  <c:v>Oman</c:v>
                </c:pt>
                <c:pt idx="797">
                  <c:v>Pakistan</c:v>
                </c:pt>
                <c:pt idx="798">
                  <c:v>Pakistan</c:v>
                </c:pt>
                <c:pt idx="799">
                  <c:v>Pakistan</c:v>
                </c:pt>
                <c:pt idx="800">
                  <c:v>Papua New Guinea</c:v>
                </c:pt>
                <c:pt idx="801">
                  <c:v>Paraguay</c:v>
                </c:pt>
                <c:pt idx="802">
                  <c:v>Paraguay</c:v>
                </c:pt>
                <c:pt idx="803">
                  <c:v>Peru</c:v>
                </c:pt>
                <c:pt idx="804">
                  <c:v>Peru</c:v>
                </c:pt>
                <c:pt idx="805">
                  <c:v>Peru</c:v>
                </c:pt>
                <c:pt idx="806">
                  <c:v>Philippines</c:v>
                </c:pt>
                <c:pt idx="807">
                  <c:v>Philippines</c:v>
                </c:pt>
                <c:pt idx="808">
                  <c:v>Philippines</c:v>
                </c:pt>
                <c:pt idx="809">
                  <c:v>Poland</c:v>
                </c:pt>
                <c:pt idx="810">
                  <c:v>Poland</c:v>
                </c:pt>
                <c:pt idx="811">
                  <c:v>Poland</c:v>
                </c:pt>
                <c:pt idx="812">
                  <c:v>Poland</c:v>
                </c:pt>
                <c:pt idx="813">
                  <c:v>Poland</c:v>
                </c:pt>
                <c:pt idx="814">
                  <c:v>Portugal</c:v>
                </c:pt>
                <c:pt idx="815">
                  <c:v>Portugal</c:v>
                </c:pt>
                <c:pt idx="816">
                  <c:v>Portugal</c:v>
                </c:pt>
                <c:pt idx="817">
                  <c:v>Puerto Rico</c:v>
                </c:pt>
                <c:pt idx="818">
                  <c:v>Puerto Rico</c:v>
                </c:pt>
                <c:pt idx="819">
                  <c:v>Puerto Rico</c:v>
                </c:pt>
                <c:pt idx="820">
                  <c:v>Puerto Rico</c:v>
                </c:pt>
                <c:pt idx="821">
                  <c:v>Puerto Rico</c:v>
                </c:pt>
                <c:pt idx="822">
                  <c:v>Refugee Olympic Team</c:v>
                </c:pt>
                <c:pt idx="823">
                  <c:v>Romania</c:v>
                </c:pt>
                <c:pt idx="824">
                  <c:v>Romania</c:v>
                </c:pt>
                <c:pt idx="825">
                  <c:v>Romania</c:v>
                </c:pt>
                <c:pt idx="826">
                  <c:v>Romania</c:v>
                </c:pt>
                <c:pt idx="827">
                  <c:v>Romania</c:v>
                </c:pt>
                <c:pt idx="828">
                  <c:v>Russia</c:v>
                </c:pt>
                <c:pt idx="829">
                  <c:v>Russia</c:v>
                </c:pt>
                <c:pt idx="830">
                  <c:v>Russia</c:v>
                </c:pt>
                <c:pt idx="831">
                  <c:v>Russia</c:v>
                </c:pt>
                <c:pt idx="832">
                  <c:v>Russia</c:v>
                </c:pt>
                <c:pt idx="833">
                  <c:v>Russia</c:v>
                </c:pt>
                <c:pt idx="834">
                  <c:v>Saar</c:v>
                </c:pt>
                <c:pt idx="835">
                  <c:v>Saar</c:v>
                </c:pt>
                <c:pt idx="836">
                  <c:v>Saint Lucia</c:v>
                </c:pt>
                <c:pt idx="837">
                  <c:v>San Marino</c:v>
                </c:pt>
                <c:pt idx="838">
                  <c:v>San Marino</c:v>
                </c:pt>
                <c:pt idx="839">
                  <c:v>Saudi Arabia</c:v>
                </c:pt>
                <c:pt idx="840">
                  <c:v>Senegal</c:v>
                </c:pt>
                <c:pt idx="841">
                  <c:v>Senegal</c:v>
                </c:pt>
                <c:pt idx="842">
                  <c:v>Senegal</c:v>
                </c:pt>
                <c:pt idx="843">
                  <c:v>Serbia and Montenegro</c:v>
                </c:pt>
                <c:pt idx="844">
                  <c:v>Serbia and Montenegro</c:v>
                </c:pt>
                <c:pt idx="845">
                  <c:v>Serbia and Montenegro</c:v>
                </c:pt>
                <c:pt idx="846">
                  <c:v>Seychelles</c:v>
                </c:pt>
                <c:pt idx="847">
                  <c:v>Singapore</c:v>
                </c:pt>
                <c:pt idx="848">
                  <c:v>Slovakia</c:v>
                </c:pt>
                <c:pt idx="849">
                  <c:v>Slovakia</c:v>
                </c:pt>
                <c:pt idx="850">
                  <c:v>Slovakia</c:v>
                </c:pt>
                <c:pt idx="851">
                  <c:v>Slovakia</c:v>
                </c:pt>
                <c:pt idx="852">
                  <c:v>Slovakia</c:v>
                </c:pt>
                <c:pt idx="853">
                  <c:v>Slovakia</c:v>
                </c:pt>
                <c:pt idx="854">
                  <c:v>Slovenia</c:v>
                </c:pt>
                <c:pt idx="855">
                  <c:v>Slovenia</c:v>
                </c:pt>
                <c:pt idx="856">
                  <c:v>Slovenia</c:v>
                </c:pt>
                <c:pt idx="857">
                  <c:v>Slovenia</c:v>
                </c:pt>
                <c:pt idx="858">
                  <c:v>Slovenia</c:v>
                </c:pt>
                <c:pt idx="859">
                  <c:v>Slovenia</c:v>
                </c:pt>
                <c:pt idx="860">
                  <c:v>Somalia</c:v>
                </c:pt>
                <c:pt idx="861">
                  <c:v>Somalia</c:v>
                </c:pt>
                <c:pt idx="862">
                  <c:v>South Africa</c:v>
                </c:pt>
                <c:pt idx="863">
                  <c:v>South Africa</c:v>
                </c:pt>
                <c:pt idx="864">
                  <c:v>South Africa</c:v>
                </c:pt>
                <c:pt idx="865">
                  <c:v>South Korea</c:v>
                </c:pt>
                <c:pt idx="866">
                  <c:v>South Korea</c:v>
                </c:pt>
                <c:pt idx="867">
                  <c:v>South Korea</c:v>
                </c:pt>
                <c:pt idx="868">
                  <c:v>South Korea</c:v>
                </c:pt>
                <c:pt idx="869">
                  <c:v>South Korea</c:v>
                </c:pt>
                <c:pt idx="870">
                  <c:v>Soviet Union</c:v>
                </c:pt>
                <c:pt idx="871">
                  <c:v>Soviet Union</c:v>
                </c:pt>
                <c:pt idx="872">
                  <c:v>Soviet Union</c:v>
                </c:pt>
                <c:pt idx="873">
                  <c:v>Soviet Union</c:v>
                </c:pt>
                <c:pt idx="874">
                  <c:v>Soviet Union</c:v>
                </c:pt>
                <c:pt idx="875">
                  <c:v>Spain</c:v>
                </c:pt>
                <c:pt idx="876">
                  <c:v>Spain</c:v>
                </c:pt>
                <c:pt idx="877">
                  <c:v>Spain</c:v>
                </c:pt>
                <c:pt idx="878">
                  <c:v>Spain</c:v>
                </c:pt>
                <c:pt idx="879">
                  <c:v>Spain</c:v>
                </c:pt>
                <c:pt idx="880">
                  <c:v>Spain</c:v>
                </c:pt>
                <c:pt idx="881">
                  <c:v>Sri Lanka</c:v>
                </c:pt>
                <c:pt idx="882">
                  <c:v>Sri Lanka</c:v>
                </c:pt>
                <c:pt idx="883">
                  <c:v>Suriname</c:v>
                </c:pt>
                <c:pt idx="884">
                  <c:v>Swaziland</c:v>
                </c:pt>
                <c:pt idx="885">
                  <c:v>Swaziland</c:v>
                </c:pt>
                <c:pt idx="886">
                  <c:v>Sweden</c:v>
                </c:pt>
                <c:pt idx="887">
                  <c:v>Sweden</c:v>
                </c:pt>
                <c:pt idx="888">
                  <c:v>Sweden</c:v>
                </c:pt>
                <c:pt idx="889">
                  <c:v>Sweden</c:v>
                </c:pt>
                <c:pt idx="890">
                  <c:v>Sweden</c:v>
                </c:pt>
                <c:pt idx="891">
                  <c:v>Switzerland</c:v>
                </c:pt>
                <c:pt idx="892">
                  <c:v>Switzerland</c:v>
                </c:pt>
                <c:pt idx="893">
                  <c:v>Switzerland</c:v>
                </c:pt>
                <c:pt idx="894">
                  <c:v>Switzerland</c:v>
                </c:pt>
                <c:pt idx="895">
                  <c:v>Switzerland</c:v>
                </c:pt>
                <c:pt idx="896">
                  <c:v>Switzerland</c:v>
                </c:pt>
                <c:pt idx="897">
                  <c:v>Switzerland</c:v>
                </c:pt>
                <c:pt idx="898">
                  <c:v>Syria</c:v>
                </c:pt>
                <c:pt idx="899">
                  <c:v>Syria</c:v>
                </c:pt>
                <c:pt idx="900">
                  <c:v>Syria</c:v>
                </c:pt>
                <c:pt idx="901">
                  <c:v>Taiwan</c:v>
                </c:pt>
                <c:pt idx="902">
                  <c:v>Taiwan</c:v>
                </c:pt>
                <c:pt idx="903">
                  <c:v>Taiwan</c:v>
                </c:pt>
                <c:pt idx="904">
                  <c:v>Taiwan</c:v>
                </c:pt>
                <c:pt idx="905">
                  <c:v>Taiwan</c:v>
                </c:pt>
                <c:pt idx="906">
                  <c:v>Taiwan</c:v>
                </c:pt>
                <c:pt idx="907">
                  <c:v>Taiwan</c:v>
                </c:pt>
                <c:pt idx="908">
                  <c:v>Taiwan</c:v>
                </c:pt>
                <c:pt idx="909">
                  <c:v>Taiwan</c:v>
                </c:pt>
                <c:pt idx="910">
                  <c:v>Taiwan</c:v>
                </c:pt>
                <c:pt idx="911">
                  <c:v>Tanzania</c:v>
                </c:pt>
                <c:pt idx="912">
                  <c:v>Thailand</c:v>
                </c:pt>
                <c:pt idx="913">
                  <c:v>Thailand</c:v>
                </c:pt>
                <c:pt idx="914">
                  <c:v>Thailand</c:v>
                </c:pt>
                <c:pt idx="915">
                  <c:v>Togo</c:v>
                </c:pt>
                <c:pt idx="916">
                  <c:v>Tonga</c:v>
                </c:pt>
                <c:pt idx="917">
                  <c:v>Trinidad and Tobago</c:v>
                </c:pt>
                <c:pt idx="918">
                  <c:v>Trinidad and Tobago</c:v>
                </c:pt>
                <c:pt idx="919">
                  <c:v>Tunisia</c:v>
                </c:pt>
                <c:pt idx="920">
                  <c:v>Tunisia</c:v>
                </c:pt>
                <c:pt idx="921">
                  <c:v>Tunisia</c:v>
                </c:pt>
                <c:pt idx="922">
                  <c:v>Tunisia</c:v>
                </c:pt>
                <c:pt idx="923">
                  <c:v>Tunisia</c:v>
                </c:pt>
                <c:pt idx="924">
                  <c:v>Tunisia</c:v>
                </c:pt>
                <c:pt idx="925">
                  <c:v>Turkey</c:v>
                </c:pt>
                <c:pt idx="926">
                  <c:v>Turkey</c:v>
                </c:pt>
                <c:pt idx="927">
                  <c:v>Turkey</c:v>
                </c:pt>
                <c:pt idx="928">
                  <c:v>Turkmenistan</c:v>
                </c:pt>
                <c:pt idx="929">
                  <c:v>Tuvalu</c:v>
                </c:pt>
                <c:pt idx="930">
                  <c:v>Uganda</c:v>
                </c:pt>
                <c:pt idx="931">
                  <c:v>UK</c:v>
                </c:pt>
                <c:pt idx="932">
                  <c:v>UK</c:v>
                </c:pt>
                <c:pt idx="933">
                  <c:v>UK</c:v>
                </c:pt>
                <c:pt idx="934">
                  <c:v>UK</c:v>
                </c:pt>
                <c:pt idx="935">
                  <c:v>UK</c:v>
                </c:pt>
                <c:pt idx="936">
                  <c:v>UK</c:v>
                </c:pt>
                <c:pt idx="937">
                  <c:v>UK</c:v>
                </c:pt>
                <c:pt idx="938">
                  <c:v>UK</c:v>
                </c:pt>
                <c:pt idx="939">
                  <c:v>Ukraine</c:v>
                </c:pt>
                <c:pt idx="940">
                  <c:v>Ukraine</c:v>
                </c:pt>
                <c:pt idx="941">
                  <c:v>Ukraine</c:v>
                </c:pt>
                <c:pt idx="942">
                  <c:v>Ukraine</c:v>
                </c:pt>
                <c:pt idx="943">
                  <c:v>Ukraine</c:v>
                </c:pt>
                <c:pt idx="944">
                  <c:v>Ukraine</c:v>
                </c:pt>
                <c:pt idx="945">
                  <c:v>Ukraine</c:v>
                </c:pt>
                <c:pt idx="946">
                  <c:v>Unified Team</c:v>
                </c:pt>
                <c:pt idx="947">
                  <c:v>Unified Team</c:v>
                </c:pt>
                <c:pt idx="948">
                  <c:v>Unified Team</c:v>
                </c:pt>
                <c:pt idx="949">
                  <c:v>Unified Team</c:v>
                </c:pt>
                <c:pt idx="950">
                  <c:v>Unified Team</c:v>
                </c:pt>
                <c:pt idx="951">
                  <c:v>Unified Team</c:v>
                </c:pt>
                <c:pt idx="952">
                  <c:v>Unified Team</c:v>
                </c:pt>
                <c:pt idx="953">
                  <c:v>United Arab Republic</c:v>
                </c:pt>
                <c:pt idx="954">
                  <c:v>United Arab Republic</c:v>
                </c:pt>
                <c:pt idx="955">
                  <c:v>Uruguay</c:v>
                </c:pt>
                <c:pt idx="956">
                  <c:v>Uruguay</c:v>
                </c:pt>
                <c:pt idx="957">
                  <c:v>Uruguay</c:v>
                </c:pt>
                <c:pt idx="958">
                  <c:v>Uruguay</c:v>
                </c:pt>
                <c:pt idx="959">
                  <c:v>Uruguay</c:v>
                </c:pt>
                <c:pt idx="960">
                  <c:v>Uruguay</c:v>
                </c:pt>
                <c:pt idx="961">
                  <c:v>USA</c:v>
                </c:pt>
                <c:pt idx="962">
                  <c:v>USA</c:v>
                </c:pt>
                <c:pt idx="963">
                  <c:v>USA</c:v>
                </c:pt>
                <c:pt idx="964">
                  <c:v>USA</c:v>
                </c:pt>
                <c:pt idx="965">
                  <c:v>USA</c:v>
                </c:pt>
                <c:pt idx="966">
                  <c:v>USA</c:v>
                </c:pt>
                <c:pt idx="967">
                  <c:v>USA</c:v>
                </c:pt>
                <c:pt idx="968">
                  <c:v>USA</c:v>
                </c:pt>
                <c:pt idx="969">
                  <c:v>USA</c:v>
                </c:pt>
                <c:pt idx="970">
                  <c:v>USA</c:v>
                </c:pt>
                <c:pt idx="971">
                  <c:v>Uzbekistan</c:v>
                </c:pt>
                <c:pt idx="972">
                  <c:v>Uzbekistan</c:v>
                </c:pt>
                <c:pt idx="973">
                  <c:v>Uzbekistan</c:v>
                </c:pt>
                <c:pt idx="974">
                  <c:v>Uzbekistan</c:v>
                </c:pt>
                <c:pt idx="975">
                  <c:v>Uzbekistan</c:v>
                </c:pt>
                <c:pt idx="976">
                  <c:v>Venezuela</c:v>
                </c:pt>
                <c:pt idx="977">
                  <c:v>Venezuela</c:v>
                </c:pt>
                <c:pt idx="978">
                  <c:v>Venezuela</c:v>
                </c:pt>
                <c:pt idx="979">
                  <c:v>Venezuela</c:v>
                </c:pt>
                <c:pt idx="980">
                  <c:v>Venezuela</c:v>
                </c:pt>
                <c:pt idx="981">
                  <c:v>Venezuela</c:v>
                </c:pt>
                <c:pt idx="982">
                  <c:v>Venezuela</c:v>
                </c:pt>
                <c:pt idx="983">
                  <c:v>Vietnam</c:v>
                </c:pt>
                <c:pt idx="984">
                  <c:v>Vietnam (pre)</c:v>
                </c:pt>
                <c:pt idx="985">
                  <c:v>Virgin Islands</c:v>
                </c:pt>
                <c:pt idx="986">
                  <c:v>West Germany</c:v>
                </c:pt>
                <c:pt idx="987">
                  <c:v>West Germany</c:v>
                </c:pt>
                <c:pt idx="988">
                  <c:v>West Germany</c:v>
                </c:pt>
                <c:pt idx="989">
                  <c:v>West Germany</c:v>
                </c:pt>
                <c:pt idx="990">
                  <c:v>West Germany</c:v>
                </c:pt>
                <c:pt idx="991">
                  <c:v>West Germany</c:v>
                </c:pt>
                <c:pt idx="992">
                  <c:v>West Germany</c:v>
                </c:pt>
                <c:pt idx="993">
                  <c:v>West Indies Federation</c:v>
                </c:pt>
                <c:pt idx="994">
                  <c:v>Yugoslavia</c:v>
                </c:pt>
                <c:pt idx="995">
                  <c:v>Yugoslavia</c:v>
                </c:pt>
                <c:pt idx="996">
                  <c:v>Yugoslavia</c:v>
                </c:pt>
                <c:pt idx="997">
                  <c:v>Yugoslavia</c:v>
                </c:pt>
                <c:pt idx="998">
                  <c:v>Yugoslavia</c:v>
                </c:pt>
                <c:pt idx="999">
                  <c:v>Yugoslavia</c:v>
                </c:pt>
                <c:pt idx="1000">
                  <c:v>Zambia</c:v>
                </c:pt>
              </c:strCache>
            </c:strRef>
          </c:cat>
          <c:val>
            <c:numRef>
              <c:f>'[sports analysis Solution.xlsx]Question 18'!$E$30:$E$1030</c:f>
              <c:numCache>
                <c:formatCode>General</c:formatCode>
                <c:ptCount val="10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numCache>
            </c:numRef>
          </c:val>
          <c:extLst>
            <c:ext xmlns:c16="http://schemas.microsoft.com/office/drawing/2014/chart" uri="{C3380CC4-5D6E-409C-BE32-E72D297353CC}">
              <c16:uniqueId val="{00000000-6BA9-4323-947D-CC85A2C2FEBE}"/>
            </c:ext>
          </c:extLst>
        </c:ser>
        <c:ser>
          <c:idx val="1"/>
          <c:order val="1"/>
          <c:tx>
            <c:strRef>
              <c:f>'[sports analysis Solution.xlsx]Question 18'!$H$29</c:f>
              <c:strCache>
                <c:ptCount val="1"/>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'[sports analysis Solution.xlsx]Question 18'!$B$30:$B$1030</c:f>
              <c:strCache>
                <c:ptCount val="1001"/>
                <c:pt idx="0">
                  <c:v>region</c:v>
                </c:pt>
                <c:pt idx="1">
                  <c:v>France</c:v>
                </c:pt>
                <c:pt idx="2">
                  <c:v>USA</c:v>
                </c:pt>
                <c:pt idx="3">
                  <c:v>Germany</c:v>
                </c:pt>
                <c:pt idx="4">
                  <c:v>USA</c:v>
                </c:pt>
                <c:pt idx="5">
                  <c:v>USA</c:v>
                </c:pt>
                <c:pt idx="6">
                  <c:v>Italy</c:v>
                </c:pt>
                <c:pt idx="7">
                  <c:v>USA</c:v>
                </c:pt>
                <c:pt idx="8">
                  <c:v>UK</c:v>
                </c:pt>
                <c:pt idx="9">
                  <c:v>USA</c:v>
                </c:pt>
                <c:pt idx="10">
                  <c:v>Sweden</c:v>
                </c:pt>
                <c:pt idx="11">
                  <c:v>UK</c:v>
                </c:pt>
                <c:pt idx="12">
                  <c:v>USA</c:v>
                </c:pt>
                <c:pt idx="13">
                  <c:v>Canada</c:v>
                </c:pt>
                <c:pt idx="14">
                  <c:v>France</c:v>
                </c:pt>
                <c:pt idx="15">
                  <c:v>UK</c:v>
                </c:pt>
                <c:pt idx="16">
                  <c:v>UK</c:v>
                </c:pt>
                <c:pt idx="17">
                  <c:v>USA</c:v>
                </c:pt>
                <c:pt idx="18">
                  <c:v>Canada</c:v>
                </c:pt>
                <c:pt idx="19">
                  <c:v>Germany</c:v>
                </c:pt>
                <c:pt idx="20">
                  <c:v>Italy</c:v>
                </c:pt>
                <c:pt idx="21">
                  <c:v>France</c:v>
                </c:pt>
                <c:pt idx="22">
                  <c:v>France</c:v>
                </c:pt>
                <c:pt idx="23">
                  <c:v>Germany</c:v>
                </c:pt>
                <c:pt idx="24">
                  <c:v>Germany</c:v>
                </c:pt>
                <c:pt idx="25">
                  <c:v>Japan</c:v>
                </c:pt>
                <c:pt idx="26">
                  <c:v>Sweden</c:v>
                </c:pt>
                <c:pt idx="27">
                  <c:v>UK</c:v>
                </c:pt>
                <c:pt idx="28">
                  <c:v>USA</c:v>
                </c:pt>
                <c:pt idx="29">
                  <c:v>Canada</c:v>
                </c:pt>
                <c:pt idx="30">
                  <c:v>Italy</c:v>
                </c:pt>
                <c:pt idx="31">
                  <c:v>Japan</c:v>
                </c:pt>
                <c:pt idx="32">
                  <c:v>Netherlands</c:v>
                </c:pt>
                <c:pt idx="33">
                  <c:v>New Zealand</c:v>
                </c:pt>
                <c:pt idx="34">
                  <c:v>Austria</c:v>
                </c:pt>
                <c:pt idx="35">
                  <c:v>Austria</c:v>
                </c:pt>
                <c:pt idx="36">
                  <c:v>France</c:v>
                </c:pt>
                <c:pt idx="37">
                  <c:v>Germany</c:v>
                </c:pt>
                <c:pt idx="38">
                  <c:v>Hungary</c:v>
                </c:pt>
                <c:pt idx="39">
                  <c:v>Romania</c:v>
                </c:pt>
                <c:pt idx="40">
                  <c:v>Russia</c:v>
                </c:pt>
                <c:pt idx="41">
                  <c:v>Spain</c:v>
                </c:pt>
                <c:pt idx="42">
                  <c:v>Sweden</c:v>
                </c:pt>
                <c:pt idx="43">
                  <c:v>Sweden</c:v>
                </c:pt>
                <c:pt idx="44">
                  <c:v>Switzerland</c:v>
                </c:pt>
                <c:pt idx="45">
                  <c:v>Australia</c:v>
                </c:pt>
                <c:pt idx="46">
                  <c:v>Austria</c:v>
                </c:pt>
                <c:pt idx="47">
                  <c:v>Canada</c:v>
                </c:pt>
                <c:pt idx="48">
                  <c:v>Canada</c:v>
                </c:pt>
                <c:pt idx="49">
                  <c:v>China</c:v>
                </c:pt>
                <c:pt idx="50">
                  <c:v>Finland</c:v>
                </c:pt>
                <c:pt idx="51">
                  <c:v>Hungary</c:v>
                </c:pt>
                <c:pt idx="52">
                  <c:v>Italy</c:v>
                </c:pt>
                <c:pt idx="53">
                  <c:v>Italy</c:v>
                </c:pt>
                <c:pt idx="54">
                  <c:v>Italy</c:v>
                </c:pt>
                <c:pt idx="55">
                  <c:v>Japan</c:v>
                </c:pt>
                <c:pt idx="56">
                  <c:v>Japan</c:v>
                </c:pt>
                <c:pt idx="57">
                  <c:v>Netherlands</c:v>
                </c:pt>
                <c:pt idx="58">
                  <c:v>South Korea</c:v>
                </c:pt>
                <c:pt idx="59">
                  <c:v>Spain</c:v>
                </c:pt>
                <c:pt idx="60">
                  <c:v>Sweden</c:v>
                </c:pt>
                <c:pt idx="61">
                  <c:v>Switzerland</c:v>
                </c:pt>
                <c:pt idx="62">
                  <c:v>UK</c:v>
                </c:pt>
                <c:pt idx="63">
                  <c:v>USA</c:v>
                </c:pt>
                <c:pt idx="64">
                  <c:v>Australia</c:v>
                </c:pt>
                <c:pt idx="65">
                  <c:v>Belgium</c:v>
                </c:pt>
                <c:pt idx="66">
                  <c:v>Bulgaria</c:v>
                </c:pt>
                <c:pt idx="67">
                  <c:v>China</c:v>
                </c:pt>
                <c:pt idx="68">
                  <c:v>Finland</c:v>
                </c:pt>
                <c:pt idx="69">
                  <c:v>Germany</c:v>
                </c:pt>
                <c:pt idx="70">
                  <c:v>Hungary</c:v>
                </c:pt>
                <c:pt idx="71">
                  <c:v>Hungary</c:v>
                </c:pt>
                <c:pt idx="72">
                  <c:v>Poland</c:v>
                </c:pt>
                <c:pt idx="73">
                  <c:v>Spain</c:v>
                </c:pt>
                <c:pt idx="74">
                  <c:v>Sweden</c:v>
                </c:pt>
                <c:pt idx="75">
                  <c:v>USA</c:v>
                </c:pt>
                <c:pt idx="76">
                  <c:v>Australia</c:v>
                </c:pt>
                <c:pt idx="77">
                  <c:v>Australia</c:v>
                </c:pt>
                <c:pt idx="78">
                  <c:v>Canada</c:v>
                </c:pt>
                <c:pt idx="79">
                  <c:v>Canada</c:v>
                </c:pt>
                <c:pt idx="80">
                  <c:v>Canada</c:v>
                </c:pt>
                <c:pt idx="81">
                  <c:v>Czechoslovakia</c:v>
                </c:pt>
                <c:pt idx="82">
                  <c:v>Hungary</c:v>
                </c:pt>
                <c:pt idx="83">
                  <c:v>Mexico</c:v>
                </c:pt>
                <c:pt idx="84">
                  <c:v>Poland</c:v>
                </c:pt>
                <c:pt idx="85">
                  <c:v>Poland</c:v>
                </c:pt>
                <c:pt idx="86">
                  <c:v>Poland</c:v>
                </c:pt>
                <c:pt idx="87">
                  <c:v>Soviet Union</c:v>
                </c:pt>
                <c:pt idx="88">
                  <c:v>Spain</c:v>
                </c:pt>
                <c:pt idx="89">
                  <c:v>Spain</c:v>
                </c:pt>
                <c:pt idx="90">
                  <c:v>Brazil</c:v>
                </c:pt>
                <c:pt idx="91">
                  <c:v>France</c:v>
                </c:pt>
                <c:pt idx="92">
                  <c:v>Germany</c:v>
                </c:pt>
                <c:pt idx="93">
                  <c:v>Germany</c:v>
                </c:pt>
                <c:pt idx="94">
                  <c:v>Hungary</c:v>
                </c:pt>
                <c:pt idx="95">
                  <c:v>Japan</c:v>
                </c:pt>
                <c:pt idx="96">
                  <c:v>Japan</c:v>
                </c:pt>
                <c:pt idx="97">
                  <c:v>Japan</c:v>
                </c:pt>
                <c:pt idx="98">
                  <c:v>Netherlands</c:v>
                </c:pt>
                <c:pt idx="99">
                  <c:v>Norway</c:v>
                </c:pt>
                <c:pt idx="100">
                  <c:v>Norway</c:v>
                </c:pt>
                <c:pt idx="101">
                  <c:v>Romania</c:v>
                </c:pt>
                <c:pt idx="102">
                  <c:v>Romania</c:v>
                </c:pt>
                <c:pt idx="103">
                  <c:v>Russia</c:v>
                </c:pt>
                <c:pt idx="104">
                  <c:v>South Korea</c:v>
                </c:pt>
                <c:pt idx="105">
                  <c:v>South Korea</c:v>
                </c:pt>
                <c:pt idx="106">
                  <c:v>Soviet Union</c:v>
                </c:pt>
                <c:pt idx="107">
                  <c:v>Soviet Union</c:v>
                </c:pt>
                <c:pt idx="108">
                  <c:v>Spain</c:v>
                </c:pt>
                <c:pt idx="109">
                  <c:v>Sweden</c:v>
                </c:pt>
                <c:pt idx="110">
                  <c:v>Switzerland</c:v>
                </c:pt>
                <c:pt idx="111">
                  <c:v>Switzerland</c:v>
                </c:pt>
                <c:pt idx="112">
                  <c:v>USA</c:v>
                </c:pt>
                <c:pt idx="113">
                  <c:v>West Germany</c:v>
                </c:pt>
                <c:pt idx="114">
                  <c:v>Argentina</c:v>
                </c:pt>
                <c:pt idx="115">
                  <c:v>Australia</c:v>
                </c:pt>
                <c:pt idx="116">
                  <c:v>Austria</c:v>
                </c:pt>
                <c:pt idx="117">
                  <c:v>Austria</c:v>
                </c:pt>
                <c:pt idx="118">
                  <c:v>Belgium</c:v>
                </c:pt>
                <c:pt idx="119">
                  <c:v>Brazil</c:v>
                </c:pt>
                <c:pt idx="120">
                  <c:v>Brazil</c:v>
                </c:pt>
                <c:pt idx="121">
                  <c:v>Canada</c:v>
                </c:pt>
                <c:pt idx="122">
                  <c:v>China</c:v>
                </c:pt>
                <c:pt idx="123">
                  <c:v>China</c:v>
                </c:pt>
                <c:pt idx="124">
                  <c:v>China</c:v>
                </c:pt>
                <c:pt idx="125">
                  <c:v>China</c:v>
                </c:pt>
                <c:pt idx="126">
                  <c:v>Cuba</c:v>
                </c:pt>
                <c:pt idx="127">
                  <c:v>Czechoslovakia</c:v>
                </c:pt>
                <c:pt idx="128">
                  <c:v>Denmark</c:v>
                </c:pt>
                <c:pt idx="129">
                  <c:v>East Germany</c:v>
                </c:pt>
                <c:pt idx="130">
                  <c:v>Egypt</c:v>
                </c:pt>
                <c:pt idx="131">
                  <c:v>France</c:v>
                </c:pt>
                <c:pt idx="132">
                  <c:v>France</c:v>
                </c:pt>
                <c:pt idx="133">
                  <c:v>France</c:v>
                </c:pt>
                <c:pt idx="134">
                  <c:v>Greece</c:v>
                </c:pt>
                <c:pt idx="135">
                  <c:v>Italy</c:v>
                </c:pt>
                <c:pt idx="136">
                  <c:v>Mexico</c:v>
                </c:pt>
                <c:pt idx="137">
                  <c:v>Netherlands</c:v>
                </c:pt>
                <c:pt idx="138">
                  <c:v>Netherlands</c:v>
                </c:pt>
                <c:pt idx="139">
                  <c:v>Netherlands</c:v>
                </c:pt>
                <c:pt idx="140">
                  <c:v>Poland</c:v>
                </c:pt>
                <c:pt idx="141">
                  <c:v>Portugal</c:v>
                </c:pt>
                <c:pt idx="142">
                  <c:v>Russia</c:v>
                </c:pt>
                <c:pt idx="143">
                  <c:v>Russia</c:v>
                </c:pt>
                <c:pt idx="144">
                  <c:v>Russia</c:v>
                </c:pt>
                <c:pt idx="145">
                  <c:v>Soviet Union</c:v>
                </c:pt>
                <c:pt idx="146">
                  <c:v>Soviet Union</c:v>
                </c:pt>
                <c:pt idx="147">
                  <c:v>Soviet Union</c:v>
                </c:pt>
                <c:pt idx="148">
                  <c:v>Sweden</c:v>
                </c:pt>
                <c:pt idx="149">
                  <c:v>UK</c:v>
                </c:pt>
                <c:pt idx="150">
                  <c:v>UK</c:v>
                </c:pt>
                <c:pt idx="151">
                  <c:v>UK</c:v>
                </c:pt>
                <c:pt idx="152">
                  <c:v>Argentina</c:v>
                </c:pt>
                <c:pt idx="153">
                  <c:v>Austria</c:v>
                </c:pt>
                <c:pt idx="154">
                  <c:v>Brazil</c:v>
                </c:pt>
                <c:pt idx="155">
                  <c:v>Brazil</c:v>
                </c:pt>
                <c:pt idx="156">
                  <c:v>Brazil</c:v>
                </c:pt>
                <c:pt idx="157">
                  <c:v>Bulgaria</c:v>
                </c:pt>
                <c:pt idx="158">
                  <c:v>Canada</c:v>
                </c:pt>
                <c:pt idx="159">
                  <c:v>China</c:v>
                </c:pt>
                <c:pt idx="160">
                  <c:v>China</c:v>
                </c:pt>
                <c:pt idx="161">
                  <c:v>China</c:v>
                </c:pt>
                <c:pt idx="162">
                  <c:v>China</c:v>
                </c:pt>
                <c:pt idx="163">
                  <c:v>Colombia</c:v>
                </c:pt>
                <c:pt idx="164">
                  <c:v>Czechoslovakia</c:v>
                </c:pt>
                <c:pt idx="165">
                  <c:v>Denmark</c:v>
                </c:pt>
                <c:pt idx="166">
                  <c:v>Denmark</c:v>
                </c:pt>
                <c:pt idx="167">
                  <c:v>Egypt</c:v>
                </c:pt>
                <c:pt idx="168">
                  <c:v>Estonia</c:v>
                </c:pt>
                <c:pt idx="169">
                  <c:v>Finland</c:v>
                </c:pt>
                <c:pt idx="170">
                  <c:v>Finland</c:v>
                </c:pt>
                <c:pt idx="171">
                  <c:v>France</c:v>
                </c:pt>
                <c:pt idx="172">
                  <c:v>Greece</c:v>
                </c:pt>
                <c:pt idx="173">
                  <c:v>Kazakhstan</c:v>
                </c:pt>
                <c:pt idx="174">
                  <c:v>Netherlands</c:v>
                </c:pt>
                <c:pt idx="175">
                  <c:v>Netherlands</c:v>
                </c:pt>
                <c:pt idx="176">
                  <c:v>Netherlands</c:v>
                </c:pt>
                <c:pt idx="177">
                  <c:v>New Zealand</c:v>
                </c:pt>
                <c:pt idx="178">
                  <c:v>New Zealand</c:v>
                </c:pt>
                <c:pt idx="179">
                  <c:v>New Zealand</c:v>
                </c:pt>
                <c:pt idx="180">
                  <c:v>New Zealand</c:v>
                </c:pt>
                <c:pt idx="181">
                  <c:v>Norway</c:v>
                </c:pt>
                <c:pt idx="182">
                  <c:v>Poland</c:v>
                </c:pt>
                <c:pt idx="183">
                  <c:v>Portugal</c:v>
                </c:pt>
                <c:pt idx="184">
                  <c:v>Romania</c:v>
                </c:pt>
                <c:pt idx="185">
                  <c:v>Russia</c:v>
                </c:pt>
                <c:pt idx="186">
                  <c:v>Slovenia</c:v>
                </c:pt>
                <c:pt idx="187">
                  <c:v>South Korea</c:v>
                </c:pt>
                <c:pt idx="188">
                  <c:v>South Korea</c:v>
                </c:pt>
                <c:pt idx="189">
                  <c:v>Soviet Union</c:v>
                </c:pt>
                <c:pt idx="190">
                  <c:v>Soviet Union</c:v>
                </c:pt>
                <c:pt idx="191">
                  <c:v>Switzerland</c:v>
                </c:pt>
                <c:pt idx="192">
                  <c:v>UK</c:v>
                </c:pt>
                <c:pt idx="193">
                  <c:v>UK</c:v>
                </c:pt>
                <c:pt idx="194">
                  <c:v>Unified Team</c:v>
                </c:pt>
                <c:pt idx="195">
                  <c:v>USA</c:v>
                </c:pt>
                <c:pt idx="196">
                  <c:v>USA</c:v>
                </c:pt>
                <c:pt idx="197">
                  <c:v>West Germany</c:v>
                </c:pt>
                <c:pt idx="198">
                  <c:v>West Germany</c:v>
                </c:pt>
                <c:pt idx="199">
                  <c:v>West Germany</c:v>
                </c:pt>
                <c:pt idx="200">
                  <c:v>Algeria</c:v>
                </c:pt>
                <c:pt idx="201">
                  <c:v>Argentina</c:v>
                </c:pt>
                <c:pt idx="202">
                  <c:v>Argentina</c:v>
                </c:pt>
                <c:pt idx="203">
                  <c:v>Argentina</c:v>
                </c:pt>
                <c:pt idx="204">
                  <c:v>Argentina</c:v>
                </c:pt>
                <c:pt idx="205">
                  <c:v>Armenia</c:v>
                </c:pt>
                <c:pt idx="206">
                  <c:v>Australia</c:v>
                </c:pt>
                <c:pt idx="207">
                  <c:v>Australia</c:v>
                </c:pt>
                <c:pt idx="208">
                  <c:v>Austria</c:v>
                </c:pt>
                <c:pt idx="209">
                  <c:v>Belarus</c:v>
                </c:pt>
                <c:pt idx="210">
                  <c:v>Belgium</c:v>
                </c:pt>
                <c:pt idx="211">
                  <c:v>Belgium</c:v>
                </c:pt>
                <c:pt idx="212">
                  <c:v>Brazil</c:v>
                </c:pt>
                <c:pt idx="213">
                  <c:v>Bulgaria</c:v>
                </c:pt>
                <c:pt idx="214">
                  <c:v>Canada</c:v>
                </c:pt>
                <c:pt idx="215">
                  <c:v>Chile</c:v>
                </c:pt>
                <c:pt idx="216">
                  <c:v>China</c:v>
                </c:pt>
                <c:pt idx="217">
                  <c:v>Colombia</c:v>
                </c:pt>
                <c:pt idx="218">
                  <c:v>Czechoslovakia</c:v>
                </c:pt>
                <c:pt idx="219">
                  <c:v>Czechoslovakia</c:v>
                </c:pt>
                <c:pt idx="220">
                  <c:v>Denmark</c:v>
                </c:pt>
                <c:pt idx="221">
                  <c:v>East Germany</c:v>
                </c:pt>
                <c:pt idx="222">
                  <c:v>East Germany</c:v>
                </c:pt>
                <c:pt idx="223">
                  <c:v>Egypt</c:v>
                </c:pt>
                <c:pt idx="224">
                  <c:v>Estonia</c:v>
                </c:pt>
                <c:pt idx="225">
                  <c:v>Finland</c:v>
                </c:pt>
                <c:pt idx="226">
                  <c:v>Finland</c:v>
                </c:pt>
                <c:pt idx="227">
                  <c:v>France</c:v>
                </c:pt>
                <c:pt idx="228">
                  <c:v>France</c:v>
                </c:pt>
                <c:pt idx="229">
                  <c:v>Germany</c:v>
                </c:pt>
                <c:pt idx="230">
                  <c:v>Guatemala</c:v>
                </c:pt>
                <c:pt idx="231">
                  <c:v>Hungary</c:v>
                </c:pt>
                <c:pt idx="232">
                  <c:v>Iran</c:v>
                </c:pt>
                <c:pt idx="233">
                  <c:v>Italy</c:v>
                </c:pt>
                <c:pt idx="234">
                  <c:v>Italy</c:v>
                </c:pt>
                <c:pt idx="235">
                  <c:v>Japan</c:v>
                </c:pt>
                <c:pt idx="236">
                  <c:v>Japan</c:v>
                </c:pt>
                <c:pt idx="237">
                  <c:v>Japan</c:v>
                </c:pt>
                <c:pt idx="238">
                  <c:v>Japan</c:v>
                </c:pt>
                <c:pt idx="239">
                  <c:v>Japan</c:v>
                </c:pt>
                <c:pt idx="240">
                  <c:v>Latvia</c:v>
                </c:pt>
                <c:pt idx="241">
                  <c:v>Lithuania</c:v>
                </c:pt>
                <c:pt idx="242">
                  <c:v>Luxembourg</c:v>
                </c:pt>
                <c:pt idx="243">
                  <c:v>Mexico</c:v>
                </c:pt>
                <c:pt idx="244">
                  <c:v>Netherlands</c:v>
                </c:pt>
                <c:pt idx="245">
                  <c:v>New Zealand</c:v>
                </c:pt>
                <c:pt idx="246">
                  <c:v>New Zealand</c:v>
                </c:pt>
                <c:pt idx="247">
                  <c:v>Poland</c:v>
                </c:pt>
                <c:pt idx="248">
                  <c:v>Poland</c:v>
                </c:pt>
                <c:pt idx="249">
                  <c:v>Poland</c:v>
                </c:pt>
                <c:pt idx="250">
                  <c:v>Poland</c:v>
                </c:pt>
                <c:pt idx="251">
                  <c:v>Portugal</c:v>
                </c:pt>
                <c:pt idx="252">
                  <c:v>Puerto Rico</c:v>
                </c:pt>
                <c:pt idx="253">
                  <c:v>Romania</c:v>
                </c:pt>
                <c:pt idx="254">
                  <c:v>Romania</c:v>
                </c:pt>
                <c:pt idx="255">
                  <c:v>Romania</c:v>
                </c:pt>
                <c:pt idx="256">
                  <c:v>Romania</c:v>
                </c:pt>
                <c:pt idx="257">
                  <c:v>Romania</c:v>
                </c:pt>
                <c:pt idx="258">
                  <c:v>Russia</c:v>
                </c:pt>
                <c:pt idx="259">
                  <c:v>Russia</c:v>
                </c:pt>
                <c:pt idx="260">
                  <c:v>Russia</c:v>
                </c:pt>
                <c:pt idx="261">
                  <c:v>Russia</c:v>
                </c:pt>
                <c:pt idx="262">
                  <c:v>Russia</c:v>
                </c:pt>
                <c:pt idx="263">
                  <c:v>South Korea</c:v>
                </c:pt>
                <c:pt idx="264">
                  <c:v>Soviet Union</c:v>
                </c:pt>
                <c:pt idx="265">
                  <c:v>Soviet Union</c:v>
                </c:pt>
                <c:pt idx="266">
                  <c:v>Spain</c:v>
                </c:pt>
                <c:pt idx="267">
                  <c:v>Sweden</c:v>
                </c:pt>
                <c:pt idx="268">
                  <c:v>Switzerland</c:v>
                </c:pt>
                <c:pt idx="269">
                  <c:v>Switzerland</c:v>
                </c:pt>
                <c:pt idx="270">
                  <c:v>Switzerland</c:v>
                </c:pt>
                <c:pt idx="271">
                  <c:v>Syria</c:v>
                </c:pt>
                <c:pt idx="272">
                  <c:v>Thailand</c:v>
                </c:pt>
                <c:pt idx="273">
                  <c:v>Tunisia</c:v>
                </c:pt>
                <c:pt idx="274">
                  <c:v>Turkey</c:v>
                </c:pt>
                <c:pt idx="275">
                  <c:v>UK</c:v>
                </c:pt>
                <c:pt idx="276">
                  <c:v>UK</c:v>
                </c:pt>
                <c:pt idx="277">
                  <c:v>Unified Team</c:v>
                </c:pt>
                <c:pt idx="278">
                  <c:v>USA</c:v>
                </c:pt>
                <c:pt idx="279">
                  <c:v>Uzbekistan</c:v>
                </c:pt>
                <c:pt idx="280">
                  <c:v>West Germany</c:v>
                </c:pt>
                <c:pt idx="281">
                  <c:v>West Germany</c:v>
                </c:pt>
                <c:pt idx="282">
                  <c:v>West Germany</c:v>
                </c:pt>
                <c:pt idx="283">
                  <c:v>Yugoslavia</c:v>
                </c:pt>
                <c:pt idx="284">
                  <c:v>Yugoslavia</c:v>
                </c:pt>
                <c:pt idx="285">
                  <c:v>Algeria</c:v>
                </c:pt>
                <c:pt idx="286">
                  <c:v>Argentina</c:v>
                </c:pt>
                <c:pt idx="287">
                  <c:v>Argentina</c:v>
                </c:pt>
                <c:pt idx="288">
                  <c:v>Argentina</c:v>
                </c:pt>
                <c:pt idx="289">
                  <c:v>Armenia</c:v>
                </c:pt>
                <c:pt idx="290">
                  <c:v>Australia</c:v>
                </c:pt>
                <c:pt idx="291">
                  <c:v>Australia</c:v>
                </c:pt>
                <c:pt idx="292">
                  <c:v>Australia</c:v>
                </c:pt>
                <c:pt idx="293">
                  <c:v>Australia</c:v>
                </c:pt>
                <c:pt idx="294">
                  <c:v>Bahrain</c:v>
                </c:pt>
                <c:pt idx="295">
                  <c:v>Barbados</c:v>
                </c:pt>
                <c:pt idx="296">
                  <c:v>Belarus</c:v>
                </c:pt>
                <c:pt idx="297">
                  <c:v>Belgium</c:v>
                </c:pt>
                <c:pt idx="298">
                  <c:v>Belgium</c:v>
                </c:pt>
                <c:pt idx="299">
                  <c:v>Belgium</c:v>
                </c:pt>
                <c:pt idx="300">
                  <c:v>Benin</c:v>
                </c:pt>
                <c:pt idx="301">
                  <c:v>Brazil</c:v>
                </c:pt>
                <c:pt idx="302">
                  <c:v>Bulgaria</c:v>
                </c:pt>
                <c:pt idx="303">
                  <c:v>Bulgaria</c:v>
                </c:pt>
                <c:pt idx="304">
                  <c:v>Bulgaria</c:v>
                </c:pt>
                <c:pt idx="305">
                  <c:v>Canada</c:v>
                </c:pt>
                <c:pt idx="306">
                  <c:v>Canada</c:v>
                </c:pt>
                <c:pt idx="307">
                  <c:v>Canada</c:v>
                </c:pt>
                <c:pt idx="308">
                  <c:v>Canada</c:v>
                </c:pt>
                <c:pt idx="309">
                  <c:v>Chile</c:v>
                </c:pt>
                <c:pt idx="310">
                  <c:v>China</c:v>
                </c:pt>
                <c:pt idx="311">
                  <c:v>China</c:v>
                </c:pt>
                <c:pt idx="312">
                  <c:v>China</c:v>
                </c:pt>
                <c:pt idx="313">
                  <c:v>Colombia</c:v>
                </c:pt>
                <c:pt idx="314">
                  <c:v>Croatia</c:v>
                </c:pt>
                <c:pt idx="315">
                  <c:v>Croatia</c:v>
                </c:pt>
                <c:pt idx="316">
                  <c:v>Cuba</c:v>
                </c:pt>
                <c:pt idx="317">
                  <c:v>Cuba</c:v>
                </c:pt>
                <c:pt idx="318">
                  <c:v>Cuba</c:v>
                </c:pt>
                <c:pt idx="319">
                  <c:v>Cuba</c:v>
                </c:pt>
                <c:pt idx="320">
                  <c:v>Czech Republic</c:v>
                </c:pt>
                <c:pt idx="321">
                  <c:v>Czechoslovakia</c:v>
                </c:pt>
                <c:pt idx="322">
                  <c:v>Czechoslovakia</c:v>
                </c:pt>
                <c:pt idx="323">
                  <c:v>Denmark</c:v>
                </c:pt>
                <c:pt idx="324">
                  <c:v>Dominican Republic</c:v>
                </c:pt>
                <c:pt idx="325">
                  <c:v>East Germany</c:v>
                </c:pt>
                <c:pt idx="326">
                  <c:v>East Germany</c:v>
                </c:pt>
                <c:pt idx="327">
                  <c:v>East Germany</c:v>
                </c:pt>
                <c:pt idx="328">
                  <c:v>Finland</c:v>
                </c:pt>
                <c:pt idx="329">
                  <c:v>Finland</c:v>
                </c:pt>
                <c:pt idx="330">
                  <c:v>Germany</c:v>
                </c:pt>
                <c:pt idx="331">
                  <c:v>Germany</c:v>
                </c:pt>
                <c:pt idx="332">
                  <c:v>Germany</c:v>
                </c:pt>
                <c:pt idx="333">
                  <c:v>Greece</c:v>
                </c:pt>
                <c:pt idx="334">
                  <c:v>Greece</c:v>
                </c:pt>
                <c:pt idx="335">
                  <c:v>Greece</c:v>
                </c:pt>
                <c:pt idx="336">
                  <c:v>Greece</c:v>
                </c:pt>
                <c:pt idx="337">
                  <c:v>Guam</c:v>
                </c:pt>
                <c:pt idx="338">
                  <c:v>Guatemala</c:v>
                </c:pt>
                <c:pt idx="339">
                  <c:v>Honduras</c:v>
                </c:pt>
                <c:pt idx="340">
                  <c:v>Hungary</c:v>
                </c:pt>
                <c:pt idx="341">
                  <c:v>India</c:v>
                </c:pt>
                <c:pt idx="342">
                  <c:v>Iran</c:v>
                </c:pt>
                <c:pt idx="343">
                  <c:v>Iran</c:v>
                </c:pt>
                <c:pt idx="344">
                  <c:v>Ireland</c:v>
                </c:pt>
                <c:pt idx="345">
                  <c:v>Ireland</c:v>
                </c:pt>
                <c:pt idx="346">
                  <c:v>Italy</c:v>
                </c:pt>
                <c:pt idx="347">
                  <c:v>Jamaica</c:v>
                </c:pt>
                <c:pt idx="348">
                  <c:v>Jamaica</c:v>
                </c:pt>
                <c:pt idx="349">
                  <c:v>Japan</c:v>
                </c:pt>
                <c:pt idx="350">
                  <c:v>Japan</c:v>
                </c:pt>
                <c:pt idx="351">
                  <c:v>Japan</c:v>
                </c:pt>
                <c:pt idx="352">
                  <c:v>Kazakhstan</c:v>
                </c:pt>
                <c:pt idx="353">
                  <c:v>Kazakhstan</c:v>
                </c:pt>
                <c:pt idx="354">
                  <c:v>Kenya</c:v>
                </c:pt>
                <c:pt idx="355">
                  <c:v>Kenya</c:v>
                </c:pt>
                <c:pt idx="356">
                  <c:v>Latvia</c:v>
                </c:pt>
                <c:pt idx="357">
                  <c:v>Lebanon</c:v>
                </c:pt>
                <c:pt idx="358">
                  <c:v>Liechtenstein</c:v>
                </c:pt>
                <c:pt idx="359">
                  <c:v>Lithuania</c:v>
                </c:pt>
                <c:pt idx="360">
                  <c:v>Luxembourg</c:v>
                </c:pt>
                <c:pt idx="361">
                  <c:v>Luxembourg</c:v>
                </c:pt>
                <c:pt idx="362">
                  <c:v>Mexico</c:v>
                </c:pt>
                <c:pt idx="363">
                  <c:v>Mexico</c:v>
                </c:pt>
                <c:pt idx="364">
                  <c:v>Mexico</c:v>
                </c:pt>
                <c:pt idx="365">
                  <c:v>Morocco</c:v>
                </c:pt>
                <c:pt idx="366">
                  <c:v>Netherlands</c:v>
                </c:pt>
                <c:pt idx="367">
                  <c:v>Netherlands</c:v>
                </c:pt>
                <c:pt idx="368">
                  <c:v>New Zealand</c:v>
                </c:pt>
                <c:pt idx="369">
                  <c:v>New Zealand</c:v>
                </c:pt>
                <c:pt idx="370">
                  <c:v>Nigeria</c:v>
                </c:pt>
                <c:pt idx="371">
                  <c:v>Nigeria</c:v>
                </c:pt>
                <c:pt idx="372">
                  <c:v>Nigeria</c:v>
                </c:pt>
                <c:pt idx="373">
                  <c:v>North Korea</c:v>
                </c:pt>
                <c:pt idx="374">
                  <c:v>Norway</c:v>
                </c:pt>
                <c:pt idx="375">
                  <c:v>Norway</c:v>
                </c:pt>
                <c:pt idx="376">
                  <c:v>Norway</c:v>
                </c:pt>
                <c:pt idx="377">
                  <c:v>Norway</c:v>
                </c:pt>
                <c:pt idx="378">
                  <c:v>Peru</c:v>
                </c:pt>
                <c:pt idx="379">
                  <c:v>Poland</c:v>
                </c:pt>
                <c:pt idx="380">
                  <c:v>Poland</c:v>
                </c:pt>
                <c:pt idx="381">
                  <c:v>Poland</c:v>
                </c:pt>
                <c:pt idx="382">
                  <c:v>Poland</c:v>
                </c:pt>
                <c:pt idx="383">
                  <c:v>Poland</c:v>
                </c:pt>
                <c:pt idx="384">
                  <c:v>Poland</c:v>
                </c:pt>
                <c:pt idx="385">
                  <c:v>Poland</c:v>
                </c:pt>
                <c:pt idx="386">
                  <c:v>Puerto Rico</c:v>
                </c:pt>
                <c:pt idx="387">
                  <c:v>Russia</c:v>
                </c:pt>
                <c:pt idx="388">
                  <c:v>Serbia</c:v>
                </c:pt>
                <c:pt idx="389">
                  <c:v>Sierra Leone</c:v>
                </c:pt>
                <c:pt idx="390">
                  <c:v>Singapore</c:v>
                </c:pt>
                <c:pt idx="391">
                  <c:v>Slovakia</c:v>
                </c:pt>
                <c:pt idx="392">
                  <c:v>South Africa</c:v>
                </c:pt>
                <c:pt idx="393">
                  <c:v>South Africa</c:v>
                </c:pt>
                <c:pt idx="394">
                  <c:v>South Africa</c:v>
                </c:pt>
                <c:pt idx="395">
                  <c:v>South Korea</c:v>
                </c:pt>
                <c:pt idx="396">
                  <c:v>Soviet Union</c:v>
                </c:pt>
                <c:pt idx="397">
                  <c:v>Soviet Union</c:v>
                </c:pt>
                <c:pt idx="398">
                  <c:v>Spain</c:v>
                </c:pt>
                <c:pt idx="399">
                  <c:v>Spain</c:v>
                </c:pt>
                <c:pt idx="400">
                  <c:v>Spain</c:v>
                </c:pt>
                <c:pt idx="401">
                  <c:v>Spain</c:v>
                </c:pt>
                <c:pt idx="402">
                  <c:v>Sweden</c:v>
                </c:pt>
                <c:pt idx="403">
                  <c:v>Sweden</c:v>
                </c:pt>
                <c:pt idx="404">
                  <c:v>Sweden</c:v>
                </c:pt>
                <c:pt idx="405">
                  <c:v>Sweden</c:v>
                </c:pt>
                <c:pt idx="406">
                  <c:v>Switzerland</c:v>
                </c:pt>
                <c:pt idx="407">
                  <c:v>Switzerland</c:v>
                </c:pt>
                <c:pt idx="408">
                  <c:v>Switzerland</c:v>
                </c:pt>
                <c:pt idx="409">
                  <c:v>Switzerland</c:v>
                </c:pt>
                <c:pt idx="410">
                  <c:v>Switzerland</c:v>
                </c:pt>
                <c:pt idx="411">
                  <c:v>Switzerland</c:v>
                </c:pt>
                <c:pt idx="412">
                  <c:v>Taiwan</c:v>
                </c:pt>
                <c:pt idx="413">
                  <c:v>UK</c:v>
                </c:pt>
                <c:pt idx="414">
                  <c:v>UK</c:v>
                </c:pt>
                <c:pt idx="415">
                  <c:v>UK</c:v>
                </c:pt>
                <c:pt idx="416">
                  <c:v>UK</c:v>
                </c:pt>
                <c:pt idx="417">
                  <c:v>UK</c:v>
                </c:pt>
                <c:pt idx="418">
                  <c:v>UK</c:v>
                </c:pt>
                <c:pt idx="419">
                  <c:v>Ukraine</c:v>
                </c:pt>
                <c:pt idx="420">
                  <c:v>Ukraine</c:v>
                </c:pt>
                <c:pt idx="421">
                  <c:v>Ukraine</c:v>
                </c:pt>
                <c:pt idx="422">
                  <c:v>Unified Team</c:v>
                </c:pt>
                <c:pt idx="423">
                  <c:v>Unified Team</c:v>
                </c:pt>
                <c:pt idx="424">
                  <c:v>Uruguay</c:v>
                </c:pt>
                <c:pt idx="425">
                  <c:v>USA</c:v>
                </c:pt>
                <c:pt idx="426">
                  <c:v>USA</c:v>
                </c:pt>
                <c:pt idx="427">
                  <c:v>Uzbekistan</c:v>
                </c:pt>
                <c:pt idx="428">
                  <c:v>Uzbekistan</c:v>
                </c:pt>
                <c:pt idx="429">
                  <c:v>Uzbekistan</c:v>
                </c:pt>
                <c:pt idx="430">
                  <c:v>Venezuela</c:v>
                </c:pt>
                <c:pt idx="431">
                  <c:v>Venezuela</c:v>
                </c:pt>
                <c:pt idx="432">
                  <c:v>Venezuela</c:v>
                </c:pt>
                <c:pt idx="433">
                  <c:v>Venezuela</c:v>
                </c:pt>
                <c:pt idx="434">
                  <c:v>West Germany</c:v>
                </c:pt>
                <c:pt idx="435">
                  <c:v>West Germany</c:v>
                </c:pt>
                <c:pt idx="436">
                  <c:v>Yugoslavia</c:v>
                </c:pt>
                <c:pt idx="437">
                  <c:v>Yugoslavia</c:v>
                </c:pt>
                <c:pt idx="438">
                  <c:v>Yugoslavia</c:v>
                </c:pt>
                <c:pt idx="439">
                  <c:v>Yugoslavia</c:v>
                </c:pt>
                <c:pt idx="440">
                  <c:v>Zambia</c:v>
                </c:pt>
                <c:pt idx="441">
                  <c:v>Afghanistan</c:v>
                </c:pt>
                <c:pt idx="442">
                  <c:v>Albania</c:v>
                </c:pt>
                <c:pt idx="443">
                  <c:v>Algeria</c:v>
                </c:pt>
                <c:pt idx="444">
                  <c:v>Algeria</c:v>
                </c:pt>
                <c:pt idx="445">
                  <c:v>Algeria</c:v>
                </c:pt>
                <c:pt idx="446">
                  <c:v>Algeria</c:v>
                </c:pt>
                <c:pt idx="447">
                  <c:v>Angola</c:v>
                </c:pt>
                <c:pt idx="448">
                  <c:v>Argentina</c:v>
                </c:pt>
                <c:pt idx="449">
                  <c:v>Argentina</c:v>
                </c:pt>
                <c:pt idx="450">
                  <c:v>Argentina</c:v>
                </c:pt>
                <c:pt idx="451">
                  <c:v>Argentina</c:v>
                </c:pt>
                <c:pt idx="452">
                  <c:v>Argentina</c:v>
                </c:pt>
                <c:pt idx="453">
                  <c:v>Argentina</c:v>
                </c:pt>
                <c:pt idx="454">
                  <c:v>Argentina</c:v>
                </c:pt>
                <c:pt idx="455">
                  <c:v>Argentina</c:v>
                </c:pt>
                <c:pt idx="456">
                  <c:v>Argentina</c:v>
                </c:pt>
                <c:pt idx="457">
                  <c:v>Australia</c:v>
                </c:pt>
                <c:pt idx="458">
                  <c:v>Australia</c:v>
                </c:pt>
                <c:pt idx="459">
                  <c:v>Australia</c:v>
                </c:pt>
                <c:pt idx="460">
                  <c:v>Australia</c:v>
                </c:pt>
                <c:pt idx="461">
                  <c:v>Austria</c:v>
                </c:pt>
                <c:pt idx="462">
                  <c:v>Austria</c:v>
                </c:pt>
                <c:pt idx="463">
                  <c:v>Austria</c:v>
                </c:pt>
                <c:pt idx="464">
                  <c:v>Austria</c:v>
                </c:pt>
                <c:pt idx="465">
                  <c:v>Austria</c:v>
                </c:pt>
                <c:pt idx="466">
                  <c:v>Austria</c:v>
                </c:pt>
                <c:pt idx="467">
                  <c:v>Azerbaijan</c:v>
                </c:pt>
                <c:pt idx="468">
                  <c:v>Bahamas</c:v>
                </c:pt>
                <c:pt idx="469">
                  <c:v>Bahamas</c:v>
                </c:pt>
                <c:pt idx="470">
                  <c:v>Bangladesh</c:v>
                </c:pt>
                <c:pt idx="471">
                  <c:v>Belarus</c:v>
                </c:pt>
                <c:pt idx="472">
                  <c:v>Belarus</c:v>
                </c:pt>
                <c:pt idx="473">
                  <c:v>Belarus</c:v>
                </c:pt>
                <c:pt idx="474">
                  <c:v>Belarus</c:v>
                </c:pt>
                <c:pt idx="475">
                  <c:v>Belgium</c:v>
                </c:pt>
                <c:pt idx="476">
                  <c:v>Belgium</c:v>
                </c:pt>
                <c:pt idx="477">
                  <c:v>Belgium</c:v>
                </c:pt>
                <c:pt idx="478">
                  <c:v>Belgium</c:v>
                </c:pt>
                <c:pt idx="479">
                  <c:v>Bermuda</c:v>
                </c:pt>
                <c:pt idx="480">
                  <c:v>Bermuda</c:v>
                </c:pt>
                <c:pt idx="481">
                  <c:v>Boliva</c:v>
                </c:pt>
                <c:pt idx="482">
                  <c:v>Boliva</c:v>
                </c:pt>
                <c:pt idx="483">
                  <c:v>Bosnia and Herzegovina</c:v>
                </c:pt>
                <c:pt idx="484">
                  <c:v>Brazil</c:v>
                </c:pt>
                <c:pt idx="485">
                  <c:v>Brazil</c:v>
                </c:pt>
                <c:pt idx="486">
                  <c:v>Brazil</c:v>
                </c:pt>
                <c:pt idx="487">
                  <c:v>Brazil</c:v>
                </c:pt>
                <c:pt idx="488">
                  <c:v>Brazil</c:v>
                </c:pt>
                <c:pt idx="489">
                  <c:v>Brazil</c:v>
                </c:pt>
                <c:pt idx="490">
                  <c:v>Brazil</c:v>
                </c:pt>
                <c:pt idx="491">
                  <c:v>Bulgaria</c:v>
                </c:pt>
                <c:pt idx="492">
                  <c:v>Bulgaria</c:v>
                </c:pt>
                <c:pt idx="493">
                  <c:v>Bulgaria</c:v>
                </c:pt>
                <c:pt idx="494">
                  <c:v>Bulgaria</c:v>
                </c:pt>
                <c:pt idx="495">
                  <c:v>Bulgaria</c:v>
                </c:pt>
                <c:pt idx="496">
                  <c:v>Bulgaria</c:v>
                </c:pt>
                <c:pt idx="497">
                  <c:v>Bulgaria</c:v>
                </c:pt>
                <c:pt idx="498">
                  <c:v>Cameroon</c:v>
                </c:pt>
                <c:pt idx="499">
                  <c:v>Canada</c:v>
                </c:pt>
                <c:pt idx="500">
                  <c:v>Canada</c:v>
                </c:pt>
                <c:pt idx="501">
                  <c:v>Canada</c:v>
                </c:pt>
                <c:pt idx="502">
                  <c:v>Canada</c:v>
                </c:pt>
                <c:pt idx="503">
                  <c:v>Canada</c:v>
                </c:pt>
                <c:pt idx="504">
                  <c:v>Canada</c:v>
                </c:pt>
                <c:pt idx="505">
                  <c:v>Canada</c:v>
                </c:pt>
                <c:pt idx="506">
                  <c:v>Canada</c:v>
                </c:pt>
                <c:pt idx="507">
                  <c:v>Central African Republic</c:v>
                </c:pt>
                <c:pt idx="508">
                  <c:v>Chile</c:v>
                </c:pt>
                <c:pt idx="509">
                  <c:v>Chile</c:v>
                </c:pt>
                <c:pt idx="510">
                  <c:v>Chile</c:v>
                </c:pt>
                <c:pt idx="511">
                  <c:v>Chile</c:v>
                </c:pt>
                <c:pt idx="512">
                  <c:v>Chile</c:v>
                </c:pt>
                <c:pt idx="513">
                  <c:v>Chile</c:v>
                </c:pt>
                <c:pt idx="514">
                  <c:v>Chile</c:v>
                </c:pt>
                <c:pt idx="515">
                  <c:v>China</c:v>
                </c:pt>
                <c:pt idx="516">
                  <c:v>China</c:v>
                </c:pt>
                <c:pt idx="517">
                  <c:v>China</c:v>
                </c:pt>
                <c:pt idx="518">
                  <c:v>China</c:v>
                </c:pt>
                <c:pt idx="519">
                  <c:v>China</c:v>
                </c:pt>
                <c:pt idx="520">
                  <c:v>China</c:v>
                </c:pt>
                <c:pt idx="521">
                  <c:v>China</c:v>
                </c:pt>
                <c:pt idx="522">
                  <c:v>Colombia</c:v>
                </c:pt>
                <c:pt idx="523">
                  <c:v>Colombia</c:v>
                </c:pt>
                <c:pt idx="524">
                  <c:v>Colombia</c:v>
                </c:pt>
                <c:pt idx="525">
                  <c:v>Colombia</c:v>
                </c:pt>
                <c:pt idx="526">
                  <c:v>Cook Islands</c:v>
                </c:pt>
                <c:pt idx="527">
                  <c:v>Costa Rica</c:v>
                </c:pt>
                <c:pt idx="528">
                  <c:v>Costa Rica</c:v>
                </c:pt>
                <c:pt idx="529">
                  <c:v>Croatia</c:v>
                </c:pt>
                <c:pt idx="530">
                  <c:v>Croatia</c:v>
                </c:pt>
                <c:pt idx="531">
                  <c:v>Croatia</c:v>
                </c:pt>
                <c:pt idx="532">
                  <c:v>Croatia</c:v>
                </c:pt>
                <c:pt idx="533">
                  <c:v>Croatia</c:v>
                </c:pt>
                <c:pt idx="534">
                  <c:v>Croatia</c:v>
                </c:pt>
                <c:pt idx="535">
                  <c:v>Cuba</c:v>
                </c:pt>
                <c:pt idx="536">
                  <c:v>Cuba</c:v>
                </c:pt>
                <c:pt idx="537">
                  <c:v>Cuba</c:v>
                </c:pt>
                <c:pt idx="538">
                  <c:v>Cuba</c:v>
                </c:pt>
                <c:pt idx="539">
                  <c:v>Cuba</c:v>
                </c:pt>
                <c:pt idx="540">
                  <c:v>Cuba</c:v>
                </c:pt>
                <c:pt idx="541">
                  <c:v>Cuba</c:v>
                </c:pt>
                <c:pt idx="542">
                  <c:v>Cuba</c:v>
                </c:pt>
                <c:pt idx="543">
                  <c:v>Cuba</c:v>
                </c:pt>
                <c:pt idx="544">
                  <c:v>Cyprus</c:v>
                </c:pt>
                <c:pt idx="545">
                  <c:v>Cyprus</c:v>
                </c:pt>
                <c:pt idx="546">
                  <c:v>Czech Republic</c:v>
                </c:pt>
                <c:pt idx="547">
                  <c:v>Czech Republic</c:v>
                </c:pt>
                <c:pt idx="548">
                  <c:v>Czech Republic</c:v>
                </c:pt>
                <c:pt idx="549">
                  <c:v>Czechoslovakia</c:v>
                </c:pt>
                <c:pt idx="550">
                  <c:v>Czechoslovakia</c:v>
                </c:pt>
                <c:pt idx="551">
                  <c:v>Czechoslovakia</c:v>
                </c:pt>
                <c:pt idx="552">
                  <c:v>Czechoslovakia</c:v>
                </c:pt>
                <c:pt idx="553">
                  <c:v>Czechoslovakia</c:v>
                </c:pt>
                <c:pt idx="554">
                  <c:v>Democratic Republic of the Congo</c:v>
                </c:pt>
                <c:pt idx="555">
                  <c:v>Denmark</c:v>
                </c:pt>
                <c:pt idx="556">
                  <c:v>Denmark</c:v>
                </c:pt>
                <c:pt idx="557">
                  <c:v>Denmark</c:v>
                </c:pt>
                <c:pt idx="558">
                  <c:v>Denmark</c:v>
                </c:pt>
                <c:pt idx="559">
                  <c:v>Denmark</c:v>
                </c:pt>
                <c:pt idx="560">
                  <c:v>Denmark</c:v>
                </c:pt>
                <c:pt idx="561">
                  <c:v>Djibouti</c:v>
                </c:pt>
                <c:pt idx="562">
                  <c:v>Dominican Republic</c:v>
                </c:pt>
                <c:pt idx="563">
                  <c:v>Dominican Republic</c:v>
                </c:pt>
                <c:pt idx="564">
                  <c:v>Dominican Republic</c:v>
                </c:pt>
                <c:pt idx="565">
                  <c:v>East Germany</c:v>
                </c:pt>
                <c:pt idx="566">
                  <c:v>East Germany</c:v>
                </c:pt>
                <c:pt idx="567">
                  <c:v>East Germany</c:v>
                </c:pt>
                <c:pt idx="568">
                  <c:v>East Germany</c:v>
                </c:pt>
                <c:pt idx="569">
                  <c:v>East Germany</c:v>
                </c:pt>
                <c:pt idx="570">
                  <c:v>East Germany</c:v>
                </c:pt>
                <c:pt idx="571">
                  <c:v>East Germany</c:v>
                </c:pt>
                <c:pt idx="572">
                  <c:v>Ecuador</c:v>
                </c:pt>
                <c:pt idx="573">
                  <c:v>Ecuador</c:v>
                </c:pt>
                <c:pt idx="574">
                  <c:v>Egypt</c:v>
                </c:pt>
                <c:pt idx="575">
                  <c:v>Egypt</c:v>
                </c:pt>
                <c:pt idx="576">
                  <c:v>Egypt</c:v>
                </c:pt>
                <c:pt idx="577">
                  <c:v>Egypt</c:v>
                </c:pt>
                <c:pt idx="578">
                  <c:v>Egypt</c:v>
                </c:pt>
                <c:pt idx="579">
                  <c:v>Egypt</c:v>
                </c:pt>
                <c:pt idx="580">
                  <c:v>El Salvador</c:v>
                </c:pt>
                <c:pt idx="581">
                  <c:v>El Salvador</c:v>
                </c:pt>
                <c:pt idx="582">
                  <c:v>Estonia</c:v>
                </c:pt>
                <c:pt idx="583">
                  <c:v>Estonia</c:v>
                </c:pt>
                <c:pt idx="584">
                  <c:v>Estonia</c:v>
                </c:pt>
                <c:pt idx="585">
                  <c:v>Estonia</c:v>
                </c:pt>
                <c:pt idx="586">
                  <c:v>Ethiopia</c:v>
                </c:pt>
                <c:pt idx="587">
                  <c:v>Ethiopia</c:v>
                </c:pt>
                <c:pt idx="588">
                  <c:v>Fiji</c:v>
                </c:pt>
                <c:pt idx="589">
                  <c:v>Finland</c:v>
                </c:pt>
                <c:pt idx="590">
                  <c:v>Finland</c:v>
                </c:pt>
                <c:pt idx="591">
                  <c:v>Finland</c:v>
                </c:pt>
                <c:pt idx="592">
                  <c:v>Finland</c:v>
                </c:pt>
                <c:pt idx="593">
                  <c:v>Finland</c:v>
                </c:pt>
                <c:pt idx="594">
                  <c:v>Finland</c:v>
                </c:pt>
                <c:pt idx="595">
                  <c:v>Finland</c:v>
                </c:pt>
                <c:pt idx="596">
                  <c:v>France</c:v>
                </c:pt>
                <c:pt idx="597">
                  <c:v>France</c:v>
                </c:pt>
                <c:pt idx="598">
                  <c:v>France</c:v>
                </c:pt>
                <c:pt idx="599">
                  <c:v>France</c:v>
                </c:pt>
                <c:pt idx="600">
                  <c:v>France</c:v>
                </c:pt>
                <c:pt idx="601">
                  <c:v>France</c:v>
                </c:pt>
                <c:pt idx="602">
                  <c:v>France</c:v>
                </c:pt>
                <c:pt idx="603">
                  <c:v>France</c:v>
                </c:pt>
                <c:pt idx="604">
                  <c:v>France</c:v>
                </c:pt>
                <c:pt idx="605">
                  <c:v>France</c:v>
                </c:pt>
                <c:pt idx="606">
                  <c:v>France</c:v>
                </c:pt>
                <c:pt idx="607">
                  <c:v>Georgia</c:v>
                </c:pt>
                <c:pt idx="608">
                  <c:v>Georgia</c:v>
                </c:pt>
                <c:pt idx="609">
                  <c:v>Georgia</c:v>
                </c:pt>
                <c:pt idx="610">
                  <c:v>Georgia</c:v>
                </c:pt>
                <c:pt idx="611">
                  <c:v>Germany</c:v>
                </c:pt>
                <c:pt idx="612">
                  <c:v>Germany</c:v>
                </c:pt>
                <c:pt idx="613">
                  <c:v>Germany</c:v>
                </c:pt>
                <c:pt idx="614">
                  <c:v>Germany</c:v>
                </c:pt>
                <c:pt idx="615">
                  <c:v>Germany</c:v>
                </c:pt>
                <c:pt idx="616">
                  <c:v>Germany</c:v>
                </c:pt>
                <c:pt idx="617">
                  <c:v>Germany</c:v>
                </c:pt>
                <c:pt idx="618">
                  <c:v>Ghana</c:v>
                </c:pt>
                <c:pt idx="619">
                  <c:v>Ghana</c:v>
                </c:pt>
                <c:pt idx="620">
                  <c:v>Ghana</c:v>
                </c:pt>
                <c:pt idx="621">
                  <c:v>Ghana</c:v>
                </c:pt>
                <c:pt idx="622">
                  <c:v>Ghana</c:v>
                </c:pt>
                <c:pt idx="623">
                  <c:v>Ghana</c:v>
                </c:pt>
                <c:pt idx="624">
                  <c:v>Greece</c:v>
                </c:pt>
                <c:pt idx="625">
                  <c:v>Greece</c:v>
                </c:pt>
                <c:pt idx="626">
                  <c:v>Greece</c:v>
                </c:pt>
                <c:pt idx="627">
                  <c:v>Greece</c:v>
                </c:pt>
                <c:pt idx="628">
                  <c:v>Grenada</c:v>
                </c:pt>
                <c:pt idx="629">
                  <c:v>Grenada</c:v>
                </c:pt>
                <c:pt idx="630">
                  <c:v>Guatemala</c:v>
                </c:pt>
                <c:pt idx="631">
                  <c:v>Guatemala</c:v>
                </c:pt>
                <c:pt idx="632">
                  <c:v>Guinea</c:v>
                </c:pt>
                <c:pt idx="633">
                  <c:v>Haiti</c:v>
                </c:pt>
                <c:pt idx="634">
                  <c:v>Haiti</c:v>
                </c:pt>
                <c:pt idx="635">
                  <c:v>Honduras</c:v>
                </c:pt>
                <c:pt idx="636">
                  <c:v>Hong Kong</c:v>
                </c:pt>
                <c:pt idx="637">
                  <c:v>Hong Kong</c:v>
                </c:pt>
                <c:pt idx="638">
                  <c:v>Hungary</c:v>
                </c:pt>
                <c:pt idx="639">
                  <c:v>Hungary</c:v>
                </c:pt>
                <c:pt idx="640">
                  <c:v>Hungary</c:v>
                </c:pt>
                <c:pt idx="641">
                  <c:v>Hungary</c:v>
                </c:pt>
                <c:pt idx="642">
                  <c:v>Hungary</c:v>
                </c:pt>
                <c:pt idx="643">
                  <c:v>Hungary</c:v>
                </c:pt>
                <c:pt idx="644">
                  <c:v>Hungary</c:v>
                </c:pt>
                <c:pt idx="645">
                  <c:v>Hungary</c:v>
                </c:pt>
                <c:pt idx="646">
                  <c:v>Iceland</c:v>
                </c:pt>
                <c:pt idx="647">
                  <c:v>Iceland</c:v>
                </c:pt>
                <c:pt idx="648">
                  <c:v>India</c:v>
                </c:pt>
                <c:pt idx="649">
                  <c:v>India</c:v>
                </c:pt>
                <c:pt idx="650">
                  <c:v>India</c:v>
                </c:pt>
                <c:pt idx="651">
                  <c:v>India</c:v>
                </c:pt>
                <c:pt idx="652">
                  <c:v>India</c:v>
                </c:pt>
                <c:pt idx="653">
                  <c:v>India</c:v>
                </c:pt>
                <c:pt idx="654">
                  <c:v>India</c:v>
                </c:pt>
                <c:pt idx="655">
                  <c:v>India</c:v>
                </c:pt>
                <c:pt idx="656">
                  <c:v>India</c:v>
                </c:pt>
                <c:pt idx="657">
                  <c:v>India</c:v>
                </c:pt>
                <c:pt idx="658">
                  <c:v>Individual Olympic Athletes</c:v>
                </c:pt>
                <c:pt idx="659">
                  <c:v>Individual Olympic Athletes</c:v>
                </c:pt>
                <c:pt idx="660">
                  <c:v>Individual Olympic Athletes</c:v>
                </c:pt>
                <c:pt idx="661">
                  <c:v>Individual Olympic Athletes</c:v>
                </c:pt>
                <c:pt idx="662">
                  <c:v>Indonesia</c:v>
                </c:pt>
                <c:pt idx="663">
                  <c:v>Iran</c:v>
                </c:pt>
                <c:pt idx="664">
                  <c:v>Iran</c:v>
                </c:pt>
                <c:pt idx="665">
                  <c:v>Iraq</c:v>
                </c:pt>
                <c:pt idx="666">
                  <c:v>Iraq</c:v>
                </c:pt>
                <c:pt idx="667">
                  <c:v>Iraq</c:v>
                </c:pt>
                <c:pt idx="668">
                  <c:v>Ireland</c:v>
                </c:pt>
                <c:pt idx="669">
                  <c:v>Ireland</c:v>
                </c:pt>
                <c:pt idx="670">
                  <c:v>Ireland</c:v>
                </c:pt>
                <c:pt idx="671">
                  <c:v>Ireland</c:v>
                </c:pt>
                <c:pt idx="672">
                  <c:v>Ireland</c:v>
                </c:pt>
                <c:pt idx="673">
                  <c:v>Ireland</c:v>
                </c:pt>
                <c:pt idx="674">
                  <c:v>Ireland</c:v>
                </c:pt>
                <c:pt idx="675">
                  <c:v>Ireland</c:v>
                </c:pt>
                <c:pt idx="676">
                  <c:v>Ireland</c:v>
                </c:pt>
                <c:pt idx="677">
                  <c:v>Israel</c:v>
                </c:pt>
                <c:pt idx="678">
                  <c:v>Israel</c:v>
                </c:pt>
                <c:pt idx="679">
                  <c:v>Israel</c:v>
                </c:pt>
                <c:pt idx="680">
                  <c:v>Israel</c:v>
                </c:pt>
                <c:pt idx="681">
                  <c:v>Israel</c:v>
                </c:pt>
                <c:pt idx="682">
                  <c:v>Italy</c:v>
                </c:pt>
                <c:pt idx="683">
                  <c:v>Italy</c:v>
                </c:pt>
                <c:pt idx="684">
                  <c:v>Italy</c:v>
                </c:pt>
                <c:pt idx="685">
                  <c:v>Italy</c:v>
                </c:pt>
                <c:pt idx="686">
                  <c:v>Italy</c:v>
                </c:pt>
                <c:pt idx="687">
                  <c:v>Italy</c:v>
                </c:pt>
                <c:pt idx="688">
                  <c:v>Italy</c:v>
                </c:pt>
                <c:pt idx="689">
                  <c:v>Italy</c:v>
                </c:pt>
                <c:pt idx="690">
                  <c:v>Italy</c:v>
                </c:pt>
                <c:pt idx="691">
                  <c:v>Italy</c:v>
                </c:pt>
                <c:pt idx="692">
                  <c:v>Ivory Coast</c:v>
                </c:pt>
                <c:pt idx="693">
                  <c:v>Jamaica</c:v>
                </c:pt>
                <c:pt idx="694">
                  <c:v>Jamaica</c:v>
                </c:pt>
                <c:pt idx="695">
                  <c:v>Jamaica</c:v>
                </c:pt>
                <c:pt idx="696">
                  <c:v>Japan</c:v>
                </c:pt>
                <c:pt idx="697">
                  <c:v>Japan</c:v>
                </c:pt>
                <c:pt idx="698">
                  <c:v>Japan</c:v>
                </c:pt>
                <c:pt idx="699">
                  <c:v>Japan</c:v>
                </c:pt>
                <c:pt idx="700">
                  <c:v>Japan</c:v>
                </c:pt>
                <c:pt idx="701">
                  <c:v>Jordan</c:v>
                </c:pt>
                <c:pt idx="702">
                  <c:v>Kazakhstan</c:v>
                </c:pt>
                <c:pt idx="703">
                  <c:v>Kazakhstan</c:v>
                </c:pt>
                <c:pt idx="704">
                  <c:v>Kazakhstan</c:v>
                </c:pt>
                <c:pt idx="705">
                  <c:v>Kazakhstan</c:v>
                </c:pt>
                <c:pt idx="706">
                  <c:v>Kenya</c:v>
                </c:pt>
                <c:pt idx="707">
                  <c:v>Kenya</c:v>
                </c:pt>
                <c:pt idx="708">
                  <c:v>Kenya</c:v>
                </c:pt>
                <c:pt idx="709">
                  <c:v>Kenya</c:v>
                </c:pt>
                <c:pt idx="710">
                  <c:v>Kenya</c:v>
                </c:pt>
                <c:pt idx="711">
                  <c:v>Kuwait</c:v>
                </c:pt>
                <c:pt idx="712">
                  <c:v>Kuwait</c:v>
                </c:pt>
                <c:pt idx="713">
                  <c:v>Kuwait</c:v>
                </c:pt>
                <c:pt idx="714">
                  <c:v>Kuwait</c:v>
                </c:pt>
                <c:pt idx="715">
                  <c:v>Kyrgyzstan</c:v>
                </c:pt>
                <c:pt idx="716">
                  <c:v>Kyrgyzstan</c:v>
                </c:pt>
                <c:pt idx="717">
                  <c:v>Laos</c:v>
                </c:pt>
                <c:pt idx="718">
                  <c:v>Laos</c:v>
                </c:pt>
                <c:pt idx="719">
                  <c:v>Laos</c:v>
                </c:pt>
                <c:pt idx="720">
                  <c:v>Laos</c:v>
                </c:pt>
                <c:pt idx="721">
                  <c:v>Latvia</c:v>
                </c:pt>
                <c:pt idx="722">
                  <c:v>Latvia</c:v>
                </c:pt>
                <c:pt idx="723">
                  <c:v>Latvia</c:v>
                </c:pt>
                <c:pt idx="724">
                  <c:v>Latvia</c:v>
                </c:pt>
                <c:pt idx="725">
                  <c:v>Lebanon</c:v>
                </c:pt>
                <c:pt idx="726">
                  <c:v>Lebanon</c:v>
                </c:pt>
                <c:pt idx="727">
                  <c:v>Lebanon</c:v>
                </c:pt>
                <c:pt idx="728">
                  <c:v>Lebanon</c:v>
                </c:pt>
                <c:pt idx="729">
                  <c:v>Liberia</c:v>
                </c:pt>
                <c:pt idx="730">
                  <c:v>Libya</c:v>
                </c:pt>
                <c:pt idx="731">
                  <c:v>Liechtenstein</c:v>
                </c:pt>
                <c:pt idx="732">
                  <c:v>Liechtenstein</c:v>
                </c:pt>
                <c:pt idx="733">
                  <c:v>Lithuania</c:v>
                </c:pt>
                <c:pt idx="734">
                  <c:v>Lithuania</c:v>
                </c:pt>
                <c:pt idx="735">
                  <c:v>Lithuania</c:v>
                </c:pt>
                <c:pt idx="736">
                  <c:v>Lithuania</c:v>
                </c:pt>
                <c:pt idx="737">
                  <c:v>Lithuania</c:v>
                </c:pt>
                <c:pt idx="738">
                  <c:v>Luxembourg</c:v>
                </c:pt>
                <c:pt idx="739">
                  <c:v>Luxembourg</c:v>
                </c:pt>
                <c:pt idx="740">
                  <c:v>Luxembourg</c:v>
                </c:pt>
                <c:pt idx="741">
                  <c:v>Malawi</c:v>
                </c:pt>
                <c:pt idx="742">
                  <c:v>Malaysia</c:v>
                </c:pt>
                <c:pt idx="743">
                  <c:v>Malaysia</c:v>
                </c:pt>
                <c:pt idx="744">
                  <c:v>Malaysia</c:v>
                </c:pt>
                <c:pt idx="745">
                  <c:v>Mali</c:v>
                </c:pt>
                <c:pt idx="746">
                  <c:v>Mali</c:v>
                </c:pt>
                <c:pt idx="747">
                  <c:v>Malta</c:v>
                </c:pt>
                <c:pt idx="748">
                  <c:v>Malta</c:v>
                </c:pt>
                <c:pt idx="749">
                  <c:v>Mauritius</c:v>
                </c:pt>
                <c:pt idx="750">
                  <c:v>Mauritius</c:v>
                </c:pt>
                <c:pt idx="751">
                  <c:v>Mexico</c:v>
                </c:pt>
                <c:pt idx="752">
                  <c:v>Mexico</c:v>
                </c:pt>
                <c:pt idx="753">
                  <c:v>Mexico</c:v>
                </c:pt>
                <c:pt idx="754">
                  <c:v>Moldova</c:v>
                </c:pt>
                <c:pt idx="755">
                  <c:v>Moldova</c:v>
                </c:pt>
                <c:pt idx="756">
                  <c:v>Monaco</c:v>
                </c:pt>
                <c:pt idx="757">
                  <c:v>Mongolia</c:v>
                </c:pt>
                <c:pt idx="758">
                  <c:v>Mongolia</c:v>
                </c:pt>
                <c:pt idx="759">
                  <c:v>Mongolia</c:v>
                </c:pt>
                <c:pt idx="760">
                  <c:v>Mongolia</c:v>
                </c:pt>
                <c:pt idx="761">
                  <c:v>Montenegro</c:v>
                </c:pt>
                <c:pt idx="762">
                  <c:v>Morocco</c:v>
                </c:pt>
                <c:pt idx="763">
                  <c:v>Morocco</c:v>
                </c:pt>
                <c:pt idx="764">
                  <c:v>Mozambique</c:v>
                </c:pt>
                <c:pt idx="765">
                  <c:v>Namibia</c:v>
                </c:pt>
                <c:pt idx="766">
                  <c:v>Nauru</c:v>
                </c:pt>
                <c:pt idx="767">
                  <c:v>Netherlands</c:v>
                </c:pt>
                <c:pt idx="768">
                  <c:v>Netherlands</c:v>
                </c:pt>
                <c:pt idx="769">
                  <c:v>Netherlands</c:v>
                </c:pt>
                <c:pt idx="770">
                  <c:v>Netherlands</c:v>
                </c:pt>
                <c:pt idx="771">
                  <c:v>Netherlands</c:v>
                </c:pt>
                <c:pt idx="772">
                  <c:v>Netherlands</c:v>
                </c:pt>
                <c:pt idx="773">
                  <c:v>New Zealand</c:v>
                </c:pt>
                <c:pt idx="774">
                  <c:v>New Zealand</c:v>
                </c:pt>
                <c:pt idx="775">
                  <c:v>New Zealand</c:v>
                </c:pt>
                <c:pt idx="776">
                  <c:v>New Zealand</c:v>
                </c:pt>
                <c:pt idx="777">
                  <c:v>New Zealand</c:v>
                </c:pt>
                <c:pt idx="778">
                  <c:v>Nicaragua</c:v>
                </c:pt>
                <c:pt idx="779">
                  <c:v>Nigeria</c:v>
                </c:pt>
                <c:pt idx="780">
                  <c:v>Nigeria</c:v>
                </c:pt>
                <c:pt idx="781">
                  <c:v>Nigeria</c:v>
                </c:pt>
                <c:pt idx="782">
                  <c:v>Nigeria</c:v>
                </c:pt>
                <c:pt idx="783">
                  <c:v>Nigeria</c:v>
                </c:pt>
                <c:pt idx="784">
                  <c:v>North Korea</c:v>
                </c:pt>
                <c:pt idx="785">
                  <c:v>North Korea</c:v>
                </c:pt>
                <c:pt idx="786">
                  <c:v>North Korea</c:v>
                </c:pt>
                <c:pt idx="787">
                  <c:v>North Korea</c:v>
                </c:pt>
                <c:pt idx="788">
                  <c:v>North Korea</c:v>
                </c:pt>
                <c:pt idx="789">
                  <c:v>Norway</c:v>
                </c:pt>
                <c:pt idx="790">
                  <c:v>Norway</c:v>
                </c:pt>
                <c:pt idx="791">
                  <c:v>Norway</c:v>
                </c:pt>
                <c:pt idx="792">
                  <c:v>Norway</c:v>
                </c:pt>
                <c:pt idx="793">
                  <c:v>Norway</c:v>
                </c:pt>
                <c:pt idx="794">
                  <c:v>Norway</c:v>
                </c:pt>
                <c:pt idx="795">
                  <c:v>Norway</c:v>
                </c:pt>
                <c:pt idx="796">
                  <c:v>Oman</c:v>
                </c:pt>
                <c:pt idx="797">
                  <c:v>Pakistan</c:v>
                </c:pt>
                <c:pt idx="798">
                  <c:v>Pakistan</c:v>
                </c:pt>
                <c:pt idx="799">
                  <c:v>Pakistan</c:v>
                </c:pt>
                <c:pt idx="800">
                  <c:v>Papua New Guinea</c:v>
                </c:pt>
                <c:pt idx="801">
                  <c:v>Paraguay</c:v>
                </c:pt>
                <c:pt idx="802">
                  <c:v>Paraguay</c:v>
                </c:pt>
                <c:pt idx="803">
                  <c:v>Peru</c:v>
                </c:pt>
                <c:pt idx="804">
                  <c:v>Peru</c:v>
                </c:pt>
                <c:pt idx="805">
                  <c:v>Peru</c:v>
                </c:pt>
                <c:pt idx="806">
                  <c:v>Philippines</c:v>
                </c:pt>
                <c:pt idx="807">
                  <c:v>Philippines</c:v>
                </c:pt>
                <c:pt idx="808">
                  <c:v>Philippines</c:v>
                </c:pt>
                <c:pt idx="809">
                  <c:v>Poland</c:v>
                </c:pt>
                <c:pt idx="810">
                  <c:v>Poland</c:v>
                </c:pt>
                <c:pt idx="811">
                  <c:v>Poland</c:v>
                </c:pt>
                <c:pt idx="812">
                  <c:v>Poland</c:v>
                </c:pt>
                <c:pt idx="813">
                  <c:v>Poland</c:v>
                </c:pt>
                <c:pt idx="814">
                  <c:v>Portugal</c:v>
                </c:pt>
                <c:pt idx="815">
                  <c:v>Portugal</c:v>
                </c:pt>
                <c:pt idx="816">
                  <c:v>Portugal</c:v>
                </c:pt>
                <c:pt idx="817">
                  <c:v>Puerto Rico</c:v>
                </c:pt>
                <c:pt idx="818">
                  <c:v>Puerto Rico</c:v>
                </c:pt>
                <c:pt idx="819">
                  <c:v>Puerto Rico</c:v>
                </c:pt>
                <c:pt idx="820">
                  <c:v>Puerto Rico</c:v>
                </c:pt>
                <c:pt idx="821">
                  <c:v>Puerto Rico</c:v>
                </c:pt>
                <c:pt idx="822">
                  <c:v>Refugee Olympic Team</c:v>
                </c:pt>
                <c:pt idx="823">
                  <c:v>Romania</c:v>
                </c:pt>
                <c:pt idx="824">
                  <c:v>Romania</c:v>
                </c:pt>
                <c:pt idx="825">
                  <c:v>Romania</c:v>
                </c:pt>
                <c:pt idx="826">
                  <c:v>Romania</c:v>
                </c:pt>
                <c:pt idx="827">
                  <c:v>Romania</c:v>
                </c:pt>
                <c:pt idx="828">
                  <c:v>Russia</c:v>
                </c:pt>
                <c:pt idx="829">
                  <c:v>Russia</c:v>
                </c:pt>
                <c:pt idx="830">
                  <c:v>Russia</c:v>
                </c:pt>
                <c:pt idx="831">
                  <c:v>Russia</c:v>
                </c:pt>
                <c:pt idx="832">
                  <c:v>Russia</c:v>
                </c:pt>
                <c:pt idx="833">
                  <c:v>Russia</c:v>
                </c:pt>
                <c:pt idx="834">
                  <c:v>Saar</c:v>
                </c:pt>
                <c:pt idx="835">
                  <c:v>Saar</c:v>
                </c:pt>
                <c:pt idx="836">
                  <c:v>Saint Lucia</c:v>
                </c:pt>
                <c:pt idx="837">
                  <c:v>San Marino</c:v>
                </c:pt>
                <c:pt idx="838">
                  <c:v>San Marino</c:v>
                </c:pt>
                <c:pt idx="839">
                  <c:v>Saudi Arabia</c:v>
                </c:pt>
                <c:pt idx="840">
                  <c:v>Senegal</c:v>
                </c:pt>
                <c:pt idx="841">
                  <c:v>Senegal</c:v>
                </c:pt>
                <c:pt idx="842">
                  <c:v>Senegal</c:v>
                </c:pt>
                <c:pt idx="843">
                  <c:v>Serbia and Montenegro</c:v>
                </c:pt>
                <c:pt idx="844">
                  <c:v>Serbia and Montenegro</c:v>
                </c:pt>
                <c:pt idx="845">
                  <c:v>Serbia and Montenegro</c:v>
                </c:pt>
                <c:pt idx="846">
                  <c:v>Seychelles</c:v>
                </c:pt>
                <c:pt idx="847">
                  <c:v>Singapore</c:v>
                </c:pt>
                <c:pt idx="848">
                  <c:v>Slovakia</c:v>
                </c:pt>
                <c:pt idx="849">
                  <c:v>Slovakia</c:v>
                </c:pt>
                <c:pt idx="850">
                  <c:v>Slovakia</c:v>
                </c:pt>
                <c:pt idx="851">
                  <c:v>Slovakia</c:v>
                </c:pt>
                <c:pt idx="852">
                  <c:v>Slovakia</c:v>
                </c:pt>
                <c:pt idx="853">
                  <c:v>Slovakia</c:v>
                </c:pt>
                <c:pt idx="854">
                  <c:v>Slovenia</c:v>
                </c:pt>
                <c:pt idx="855">
                  <c:v>Slovenia</c:v>
                </c:pt>
                <c:pt idx="856">
                  <c:v>Slovenia</c:v>
                </c:pt>
                <c:pt idx="857">
                  <c:v>Slovenia</c:v>
                </c:pt>
                <c:pt idx="858">
                  <c:v>Slovenia</c:v>
                </c:pt>
                <c:pt idx="859">
                  <c:v>Slovenia</c:v>
                </c:pt>
                <c:pt idx="860">
                  <c:v>Somalia</c:v>
                </c:pt>
                <c:pt idx="861">
                  <c:v>Somalia</c:v>
                </c:pt>
                <c:pt idx="862">
                  <c:v>South Africa</c:v>
                </c:pt>
                <c:pt idx="863">
                  <c:v>South Africa</c:v>
                </c:pt>
                <c:pt idx="864">
                  <c:v>South Africa</c:v>
                </c:pt>
                <c:pt idx="865">
                  <c:v>South Korea</c:v>
                </c:pt>
                <c:pt idx="866">
                  <c:v>South Korea</c:v>
                </c:pt>
                <c:pt idx="867">
                  <c:v>South Korea</c:v>
                </c:pt>
                <c:pt idx="868">
                  <c:v>South Korea</c:v>
                </c:pt>
                <c:pt idx="869">
                  <c:v>South Korea</c:v>
                </c:pt>
                <c:pt idx="870">
                  <c:v>Soviet Union</c:v>
                </c:pt>
                <c:pt idx="871">
                  <c:v>Soviet Union</c:v>
                </c:pt>
                <c:pt idx="872">
                  <c:v>Soviet Union</c:v>
                </c:pt>
                <c:pt idx="873">
                  <c:v>Soviet Union</c:v>
                </c:pt>
                <c:pt idx="874">
                  <c:v>Soviet Union</c:v>
                </c:pt>
                <c:pt idx="875">
                  <c:v>Spain</c:v>
                </c:pt>
                <c:pt idx="876">
                  <c:v>Spain</c:v>
                </c:pt>
                <c:pt idx="877">
                  <c:v>Spain</c:v>
                </c:pt>
                <c:pt idx="878">
                  <c:v>Spain</c:v>
                </c:pt>
                <c:pt idx="879">
                  <c:v>Spain</c:v>
                </c:pt>
                <c:pt idx="880">
                  <c:v>Spain</c:v>
                </c:pt>
                <c:pt idx="881">
                  <c:v>Sri Lanka</c:v>
                </c:pt>
                <c:pt idx="882">
                  <c:v>Sri Lanka</c:v>
                </c:pt>
                <c:pt idx="883">
                  <c:v>Suriname</c:v>
                </c:pt>
                <c:pt idx="884">
                  <c:v>Swaziland</c:v>
                </c:pt>
                <c:pt idx="885">
                  <c:v>Swaziland</c:v>
                </c:pt>
                <c:pt idx="886">
                  <c:v>Sweden</c:v>
                </c:pt>
                <c:pt idx="887">
                  <c:v>Sweden</c:v>
                </c:pt>
                <c:pt idx="888">
                  <c:v>Sweden</c:v>
                </c:pt>
                <c:pt idx="889">
                  <c:v>Sweden</c:v>
                </c:pt>
                <c:pt idx="890">
                  <c:v>Sweden</c:v>
                </c:pt>
                <c:pt idx="891">
                  <c:v>Switzerland</c:v>
                </c:pt>
                <c:pt idx="892">
                  <c:v>Switzerland</c:v>
                </c:pt>
                <c:pt idx="893">
                  <c:v>Switzerland</c:v>
                </c:pt>
                <c:pt idx="894">
                  <c:v>Switzerland</c:v>
                </c:pt>
                <c:pt idx="895">
                  <c:v>Switzerland</c:v>
                </c:pt>
                <c:pt idx="896">
                  <c:v>Switzerland</c:v>
                </c:pt>
                <c:pt idx="897">
                  <c:v>Switzerland</c:v>
                </c:pt>
                <c:pt idx="898">
                  <c:v>Syria</c:v>
                </c:pt>
                <c:pt idx="899">
                  <c:v>Syria</c:v>
                </c:pt>
                <c:pt idx="900">
                  <c:v>Syria</c:v>
                </c:pt>
                <c:pt idx="901">
                  <c:v>Taiwan</c:v>
                </c:pt>
                <c:pt idx="902">
                  <c:v>Taiwan</c:v>
                </c:pt>
                <c:pt idx="903">
                  <c:v>Taiwan</c:v>
                </c:pt>
                <c:pt idx="904">
                  <c:v>Taiwan</c:v>
                </c:pt>
                <c:pt idx="905">
                  <c:v>Taiwan</c:v>
                </c:pt>
                <c:pt idx="906">
                  <c:v>Taiwan</c:v>
                </c:pt>
                <c:pt idx="907">
                  <c:v>Taiwan</c:v>
                </c:pt>
                <c:pt idx="908">
                  <c:v>Taiwan</c:v>
                </c:pt>
                <c:pt idx="909">
                  <c:v>Taiwan</c:v>
                </c:pt>
                <c:pt idx="910">
                  <c:v>Taiwan</c:v>
                </c:pt>
                <c:pt idx="911">
                  <c:v>Tanzania</c:v>
                </c:pt>
                <c:pt idx="912">
                  <c:v>Thailand</c:v>
                </c:pt>
                <c:pt idx="913">
                  <c:v>Thailand</c:v>
                </c:pt>
                <c:pt idx="914">
                  <c:v>Thailand</c:v>
                </c:pt>
                <c:pt idx="915">
                  <c:v>Togo</c:v>
                </c:pt>
                <c:pt idx="916">
                  <c:v>Tonga</c:v>
                </c:pt>
                <c:pt idx="917">
                  <c:v>Trinidad and Tobago</c:v>
                </c:pt>
                <c:pt idx="918">
                  <c:v>Trinidad and Tobago</c:v>
                </c:pt>
                <c:pt idx="919">
                  <c:v>Tunisia</c:v>
                </c:pt>
                <c:pt idx="920">
                  <c:v>Tunisia</c:v>
                </c:pt>
                <c:pt idx="921">
                  <c:v>Tunisia</c:v>
                </c:pt>
                <c:pt idx="922">
                  <c:v>Tunisia</c:v>
                </c:pt>
                <c:pt idx="923">
                  <c:v>Tunisia</c:v>
                </c:pt>
                <c:pt idx="924">
                  <c:v>Tunisia</c:v>
                </c:pt>
                <c:pt idx="925">
                  <c:v>Turkey</c:v>
                </c:pt>
                <c:pt idx="926">
                  <c:v>Turkey</c:v>
                </c:pt>
                <c:pt idx="927">
                  <c:v>Turkey</c:v>
                </c:pt>
                <c:pt idx="928">
                  <c:v>Turkmenistan</c:v>
                </c:pt>
                <c:pt idx="929">
                  <c:v>Tuvalu</c:v>
                </c:pt>
                <c:pt idx="930">
                  <c:v>Uganda</c:v>
                </c:pt>
                <c:pt idx="931">
                  <c:v>UK</c:v>
                </c:pt>
                <c:pt idx="932">
                  <c:v>UK</c:v>
                </c:pt>
                <c:pt idx="933">
                  <c:v>UK</c:v>
                </c:pt>
                <c:pt idx="934">
                  <c:v>UK</c:v>
                </c:pt>
                <c:pt idx="935">
                  <c:v>UK</c:v>
                </c:pt>
                <c:pt idx="936">
                  <c:v>UK</c:v>
                </c:pt>
                <c:pt idx="937">
                  <c:v>UK</c:v>
                </c:pt>
                <c:pt idx="938">
                  <c:v>UK</c:v>
                </c:pt>
                <c:pt idx="939">
                  <c:v>Ukraine</c:v>
                </c:pt>
                <c:pt idx="940">
                  <c:v>Ukraine</c:v>
                </c:pt>
                <c:pt idx="941">
                  <c:v>Ukraine</c:v>
                </c:pt>
                <c:pt idx="942">
                  <c:v>Ukraine</c:v>
                </c:pt>
                <c:pt idx="943">
                  <c:v>Ukraine</c:v>
                </c:pt>
                <c:pt idx="944">
                  <c:v>Ukraine</c:v>
                </c:pt>
                <c:pt idx="945">
                  <c:v>Ukraine</c:v>
                </c:pt>
                <c:pt idx="946">
                  <c:v>Unified Team</c:v>
                </c:pt>
                <c:pt idx="947">
                  <c:v>Unified Team</c:v>
                </c:pt>
                <c:pt idx="948">
                  <c:v>Unified Team</c:v>
                </c:pt>
                <c:pt idx="949">
                  <c:v>Unified Team</c:v>
                </c:pt>
                <c:pt idx="950">
                  <c:v>Unified Team</c:v>
                </c:pt>
                <c:pt idx="951">
                  <c:v>Unified Team</c:v>
                </c:pt>
                <c:pt idx="952">
                  <c:v>Unified Team</c:v>
                </c:pt>
                <c:pt idx="953">
                  <c:v>United Arab Republic</c:v>
                </c:pt>
                <c:pt idx="954">
                  <c:v>United Arab Republic</c:v>
                </c:pt>
                <c:pt idx="955">
                  <c:v>Uruguay</c:v>
                </c:pt>
                <c:pt idx="956">
                  <c:v>Uruguay</c:v>
                </c:pt>
                <c:pt idx="957">
                  <c:v>Uruguay</c:v>
                </c:pt>
                <c:pt idx="958">
                  <c:v>Uruguay</c:v>
                </c:pt>
                <c:pt idx="959">
                  <c:v>Uruguay</c:v>
                </c:pt>
                <c:pt idx="960">
                  <c:v>Uruguay</c:v>
                </c:pt>
                <c:pt idx="961">
                  <c:v>USA</c:v>
                </c:pt>
                <c:pt idx="962">
                  <c:v>USA</c:v>
                </c:pt>
                <c:pt idx="963">
                  <c:v>USA</c:v>
                </c:pt>
                <c:pt idx="964">
                  <c:v>USA</c:v>
                </c:pt>
                <c:pt idx="965">
                  <c:v>USA</c:v>
                </c:pt>
                <c:pt idx="966">
                  <c:v>USA</c:v>
                </c:pt>
                <c:pt idx="967">
                  <c:v>USA</c:v>
                </c:pt>
                <c:pt idx="968">
                  <c:v>USA</c:v>
                </c:pt>
                <c:pt idx="969">
                  <c:v>USA</c:v>
                </c:pt>
                <c:pt idx="970">
                  <c:v>USA</c:v>
                </c:pt>
                <c:pt idx="971">
                  <c:v>Uzbekistan</c:v>
                </c:pt>
                <c:pt idx="972">
                  <c:v>Uzbekistan</c:v>
                </c:pt>
                <c:pt idx="973">
                  <c:v>Uzbekistan</c:v>
                </c:pt>
                <c:pt idx="974">
                  <c:v>Uzbekistan</c:v>
                </c:pt>
                <c:pt idx="975">
                  <c:v>Uzbekistan</c:v>
                </c:pt>
                <c:pt idx="976">
                  <c:v>Venezuela</c:v>
                </c:pt>
                <c:pt idx="977">
                  <c:v>Venezuela</c:v>
                </c:pt>
                <c:pt idx="978">
                  <c:v>Venezuela</c:v>
                </c:pt>
                <c:pt idx="979">
                  <c:v>Venezuela</c:v>
                </c:pt>
                <c:pt idx="980">
                  <c:v>Venezuela</c:v>
                </c:pt>
                <c:pt idx="981">
                  <c:v>Venezuela</c:v>
                </c:pt>
                <c:pt idx="982">
                  <c:v>Venezuela</c:v>
                </c:pt>
                <c:pt idx="983">
                  <c:v>Vietnam</c:v>
                </c:pt>
                <c:pt idx="984">
                  <c:v>Vietnam (pre)</c:v>
                </c:pt>
                <c:pt idx="985">
                  <c:v>Virgin Islands</c:v>
                </c:pt>
                <c:pt idx="986">
                  <c:v>West Germany</c:v>
                </c:pt>
                <c:pt idx="987">
                  <c:v>West Germany</c:v>
                </c:pt>
                <c:pt idx="988">
                  <c:v>West Germany</c:v>
                </c:pt>
                <c:pt idx="989">
                  <c:v>West Germany</c:v>
                </c:pt>
                <c:pt idx="990">
                  <c:v>West Germany</c:v>
                </c:pt>
                <c:pt idx="991">
                  <c:v>West Germany</c:v>
                </c:pt>
                <c:pt idx="992">
                  <c:v>West Germany</c:v>
                </c:pt>
                <c:pt idx="993">
                  <c:v>West Indies Federation</c:v>
                </c:pt>
                <c:pt idx="994">
                  <c:v>Yugoslavia</c:v>
                </c:pt>
                <c:pt idx="995">
                  <c:v>Yugoslavia</c:v>
                </c:pt>
                <c:pt idx="996">
                  <c:v>Yugoslavia</c:v>
                </c:pt>
                <c:pt idx="997">
                  <c:v>Yugoslavia</c:v>
                </c:pt>
                <c:pt idx="998">
                  <c:v>Yugoslavia</c:v>
                </c:pt>
                <c:pt idx="999">
                  <c:v>Yugoslavia</c:v>
                </c:pt>
                <c:pt idx="1000">
                  <c:v>Zambia</c:v>
                </c:pt>
              </c:strCache>
            </c:strRef>
          </c:cat>
          <c:val>
            <c:numRef>
              <c:f>'[sports analysis Solution.xlsx]Question 18'!$H$30:$H$1030</c:f>
              <c:numCache>
                <c:formatCode>General</c:formatCode>
                <c:ptCount val="1001"/>
                <c:pt idx="0">
                  <c:v>0</c:v>
                </c:pt>
                <c:pt idx="1">
                  <c:v>25</c:v>
                </c:pt>
                <c:pt idx="2">
                  <c:v>25</c:v>
                </c:pt>
                <c:pt idx="3">
                  <c:v>23</c:v>
                </c:pt>
                <c:pt idx="4">
                  <c:v>23</c:v>
                </c:pt>
                <c:pt idx="5">
                  <c:v>23</c:v>
                </c:pt>
                <c:pt idx="6">
                  <c:v>20</c:v>
                </c:pt>
                <c:pt idx="7">
                  <c:v>20</c:v>
                </c:pt>
                <c:pt idx="8">
                  <c:v>19</c:v>
                </c:pt>
                <c:pt idx="9">
                  <c:v>18</c:v>
                </c:pt>
                <c:pt idx="10">
                  <c:v>17</c:v>
                </c:pt>
                <c:pt idx="11">
                  <c:v>16</c:v>
                </c:pt>
                <c:pt idx="12">
                  <c:v>16</c:v>
                </c:pt>
                <c:pt idx="13">
                  <c:v>14</c:v>
                </c:pt>
                <c:pt idx="14">
                  <c:v>14</c:v>
                </c:pt>
                <c:pt idx="15">
                  <c:v>14</c:v>
                </c:pt>
                <c:pt idx="16">
                  <c:v>14</c:v>
                </c:pt>
                <c:pt idx="17">
                  <c:v>14</c:v>
                </c:pt>
                <c:pt idx="18">
                  <c:v>13</c:v>
                </c:pt>
                <c:pt idx="19">
                  <c:v>13</c:v>
                </c:pt>
                <c:pt idx="20">
                  <c:v>13</c:v>
                </c:pt>
                <c:pt idx="21">
                  <c:v>12</c:v>
                </c:pt>
                <c:pt idx="22">
                  <c:v>12</c:v>
                </c:pt>
                <c:pt idx="23">
                  <c:v>12</c:v>
                </c:pt>
                <c:pt idx="24">
                  <c:v>12</c:v>
                </c:pt>
                <c:pt idx="25">
                  <c:v>12</c:v>
                </c:pt>
                <c:pt idx="26">
                  <c:v>12</c:v>
                </c:pt>
                <c:pt idx="27">
                  <c:v>12</c:v>
                </c:pt>
                <c:pt idx="28">
                  <c:v>12</c:v>
                </c:pt>
                <c:pt idx="29">
                  <c:v>11</c:v>
                </c:pt>
                <c:pt idx="30">
                  <c:v>11</c:v>
                </c:pt>
                <c:pt idx="31">
                  <c:v>11</c:v>
                </c:pt>
                <c:pt idx="32">
                  <c:v>11</c:v>
                </c:pt>
                <c:pt idx="33">
                  <c:v>11</c:v>
                </c:pt>
                <c:pt idx="34">
                  <c:v>10</c:v>
                </c:pt>
                <c:pt idx="35">
                  <c:v>10</c:v>
                </c:pt>
                <c:pt idx="36">
                  <c:v>10</c:v>
                </c:pt>
                <c:pt idx="37">
                  <c:v>10</c:v>
                </c:pt>
                <c:pt idx="38">
                  <c:v>10</c:v>
                </c:pt>
                <c:pt idx="39">
                  <c:v>10</c:v>
                </c:pt>
                <c:pt idx="40">
                  <c:v>10</c:v>
                </c:pt>
                <c:pt idx="41">
                  <c:v>10</c:v>
                </c:pt>
                <c:pt idx="42">
                  <c:v>10</c:v>
                </c:pt>
                <c:pt idx="43">
                  <c:v>10</c:v>
                </c:pt>
                <c:pt idx="44">
                  <c:v>10</c:v>
                </c:pt>
                <c:pt idx="45">
                  <c:v>9</c:v>
                </c:pt>
                <c:pt idx="46">
                  <c:v>9</c:v>
                </c:pt>
                <c:pt idx="47">
                  <c:v>9</c:v>
                </c:pt>
                <c:pt idx="48">
                  <c:v>9</c:v>
                </c:pt>
                <c:pt idx="49">
                  <c:v>9</c:v>
                </c:pt>
                <c:pt idx="50">
                  <c:v>9</c:v>
                </c:pt>
                <c:pt idx="51">
                  <c:v>9</c:v>
                </c:pt>
                <c:pt idx="52">
                  <c:v>9</c:v>
                </c:pt>
                <c:pt idx="53">
                  <c:v>9</c:v>
                </c:pt>
                <c:pt idx="54">
                  <c:v>9</c:v>
                </c:pt>
                <c:pt idx="55">
                  <c:v>9</c:v>
                </c:pt>
                <c:pt idx="56">
                  <c:v>9</c:v>
                </c:pt>
                <c:pt idx="57">
                  <c:v>9</c:v>
                </c:pt>
                <c:pt idx="58">
                  <c:v>9</c:v>
                </c:pt>
                <c:pt idx="59">
                  <c:v>9</c:v>
                </c:pt>
                <c:pt idx="60">
                  <c:v>9</c:v>
                </c:pt>
                <c:pt idx="61">
                  <c:v>9</c:v>
                </c:pt>
                <c:pt idx="62">
                  <c:v>9</c:v>
                </c:pt>
                <c:pt idx="63">
                  <c:v>9</c:v>
                </c:pt>
                <c:pt idx="64">
                  <c:v>8</c:v>
                </c:pt>
                <c:pt idx="65">
                  <c:v>8</c:v>
                </c:pt>
                <c:pt idx="66">
                  <c:v>8</c:v>
                </c:pt>
                <c:pt idx="67">
                  <c:v>8</c:v>
                </c:pt>
                <c:pt idx="68">
                  <c:v>8</c:v>
                </c:pt>
                <c:pt idx="69">
                  <c:v>8</c:v>
                </c:pt>
                <c:pt idx="70">
                  <c:v>8</c:v>
                </c:pt>
                <c:pt idx="71">
                  <c:v>8</c:v>
                </c:pt>
                <c:pt idx="72">
                  <c:v>8</c:v>
                </c:pt>
                <c:pt idx="73">
                  <c:v>8</c:v>
                </c:pt>
                <c:pt idx="74">
                  <c:v>8</c:v>
                </c:pt>
                <c:pt idx="75">
                  <c:v>8</c:v>
                </c:pt>
                <c:pt idx="76">
                  <c:v>7</c:v>
                </c:pt>
                <c:pt idx="77">
                  <c:v>7</c:v>
                </c:pt>
                <c:pt idx="78">
                  <c:v>7</c:v>
                </c:pt>
                <c:pt idx="79">
                  <c:v>7</c:v>
                </c:pt>
                <c:pt idx="80">
                  <c:v>7</c:v>
                </c:pt>
                <c:pt idx="81">
                  <c:v>7</c:v>
                </c:pt>
                <c:pt idx="82">
                  <c:v>7</c:v>
                </c:pt>
                <c:pt idx="83">
                  <c:v>7</c:v>
                </c:pt>
                <c:pt idx="84">
                  <c:v>7</c:v>
                </c:pt>
                <c:pt idx="85">
                  <c:v>7</c:v>
                </c:pt>
                <c:pt idx="86">
                  <c:v>7</c:v>
                </c:pt>
                <c:pt idx="87">
                  <c:v>7</c:v>
                </c:pt>
                <c:pt idx="88">
                  <c:v>7</c:v>
                </c:pt>
                <c:pt idx="89">
                  <c:v>7</c:v>
                </c:pt>
                <c:pt idx="90">
                  <c:v>6</c:v>
                </c:pt>
                <c:pt idx="91">
                  <c:v>6</c:v>
                </c:pt>
                <c:pt idx="92">
                  <c:v>6</c:v>
                </c:pt>
                <c:pt idx="93">
                  <c:v>6</c:v>
                </c:pt>
                <c:pt idx="94">
                  <c:v>6</c:v>
                </c:pt>
                <c:pt idx="95">
                  <c:v>6</c:v>
                </c:pt>
                <c:pt idx="96">
                  <c:v>6</c:v>
                </c:pt>
                <c:pt idx="97">
                  <c:v>6</c:v>
                </c:pt>
                <c:pt idx="98">
                  <c:v>6</c:v>
                </c:pt>
                <c:pt idx="99">
                  <c:v>6</c:v>
                </c:pt>
                <c:pt idx="100">
                  <c:v>6</c:v>
                </c:pt>
                <c:pt idx="101">
                  <c:v>6</c:v>
                </c:pt>
                <c:pt idx="102">
                  <c:v>6</c:v>
                </c:pt>
                <c:pt idx="103">
                  <c:v>6</c:v>
                </c:pt>
                <c:pt idx="104">
                  <c:v>6</c:v>
                </c:pt>
                <c:pt idx="105">
                  <c:v>6</c:v>
                </c:pt>
                <c:pt idx="106">
                  <c:v>6</c:v>
                </c:pt>
                <c:pt idx="107">
                  <c:v>6</c:v>
                </c:pt>
                <c:pt idx="108">
                  <c:v>6</c:v>
                </c:pt>
                <c:pt idx="109">
                  <c:v>6</c:v>
                </c:pt>
                <c:pt idx="110">
                  <c:v>6</c:v>
                </c:pt>
                <c:pt idx="111">
                  <c:v>6</c:v>
                </c:pt>
                <c:pt idx="112">
                  <c:v>6</c:v>
                </c:pt>
                <c:pt idx="113">
                  <c:v>6</c:v>
                </c:pt>
                <c:pt idx="114">
                  <c:v>5</c:v>
                </c:pt>
                <c:pt idx="115">
                  <c:v>5</c:v>
                </c:pt>
                <c:pt idx="116">
                  <c:v>5</c:v>
                </c:pt>
                <c:pt idx="117">
                  <c:v>5</c:v>
                </c:pt>
                <c:pt idx="118">
                  <c:v>5</c:v>
                </c:pt>
                <c:pt idx="119">
                  <c:v>5</c:v>
                </c:pt>
                <c:pt idx="120">
                  <c:v>5</c:v>
                </c:pt>
                <c:pt idx="121">
                  <c:v>5</c:v>
                </c:pt>
                <c:pt idx="122">
                  <c:v>5</c:v>
                </c:pt>
                <c:pt idx="123">
                  <c:v>5</c:v>
                </c:pt>
                <c:pt idx="124">
                  <c:v>5</c:v>
                </c:pt>
                <c:pt idx="125">
                  <c:v>5</c:v>
                </c:pt>
                <c:pt idx="126">
                  <c:v>5</c:v>
                </c:pt>
                <c:pt idx="127">
                  <c:v>5</c:v>
                </c:pt>
                <c:pt idx="128">
                  <c:v>5</c:v>
                </c:pt>
                <c:pt idx="129">
                  <c:v>5</c:v>
                </c:pt>
                <c:pt idx="130">
                  <c:v>5</c:v>
                </c:pt>
                <c:pt idx="131">
                  <c:v>5</c:v>
                </c:pt>
                <c:pt idx="132">
                  <c:v>5</c:v>
                </c:pt>
                <c:pt idx="133">
                  <c:v>5</c:v>
                </c:pt>
                <c:pt idx="134">
                  <c:v>5</c:v>
                </c:pt>
                <c:pt idx="135">
                  <c:v>5</c:v>
                </c:pt>
                <c:pt idx="136">
                  <c:v>5</c:v>
                </c:pt>
                <c:pt idx="137">
                  <c:v>5</c:v>
                </c:pt>
                <c:pt idx="138">
                  <c:v>5</c:v>
                </c:pt>
                <c:pt idx="139">
                  <c:v>5</c:v>
                </c:pt>
                <c:pt idx="140">
                  <c:v>5</c:v>
                </c:pt>
                <c:pt idx="141">
                  <c:v>5</c:v>
                </c:pt>
                <c:pt idx="142">
                  <c:v>5</c:v>
                </c:pt>
                <c:pt idx="143">
                  <c:v>5</c:v>
                </c:pt>
                <c:pt idx="144">
                  <c:v>5</c:v>
                </c:pt>
                <c:pt idx="145">
                  <c:v>5</c:v>
                </c:pt>
                <c:pt idx="146">
                  <c:v>5</c:v>
                </c:pt>
                <c:pt idx="147">
                  <c:v>5</c:v>
                </c:pt>
                <c:pt idx="148">
                  <c:v>5</c:v>
                </c:pt>
                <c:pt idx="149">
                  <c:v>5</c:v>
                </c:pt>
                <c:pt idx="150">
                  <c:v>5</c:v>
                </c:pt>
                <c:pt idx="151">
                  <c:v>5</c:v>
                </c:pt>
                <c:pt idx="152">
                  <c:v>4</c:v>
                </c:pt>
                <c:pt idx="153">
                  <c:v>4</c:v>
                </c:pt>
                <c:pt idx="154">
                  <c:v>4</c:v>
                </c:pt>
                <c:pt idx="155">
                  <c:v>4</c:v>
                </c:pt>
                <c:pt idx="156">
                  <c:v>4</c:v>
                </c:pt>
                <c:pt idx="157">
                  <c:v>4</c:v>
                </c:pt>
                <c:pt idx="158">
                  <c:v>4</c:v>
                </c:pt>
                <c:pt idx="159">
                  <c:v>4</c:v>
                </c:pt>
                <c:pt idx="160">
                  <c:v>4</c:v>
                </c:pt>
                <c:pt idx="161">
                  <c:v>4</c:v>
                </c:pt>
                <c:pt idx="162">
                  <c:v>4</c:v>
                </c:pt>
                <c:pt idx="163">
                  <c:v>4</c:v>
                </c:pt>
                <c:pt idx="164">
                  <c:v>4</c:v>
                </c:pt>
                <c:pt idx="165">
                  <c:v>4</c:v>
                </c:pt>
                <c:pt idx="166">
                  <c:v>4</c:v>
                </c:pt>
                <c:pt idx="167">
                  <c:v>4</c:v>
                </c:pt>
                <c:pt idx="168">
                  <c:v>4</c:v>
                </c:pt>
                <c:pt idx="169">
                  <c:v>4</c:v>
                </c:pt>
                <c:pt idx="170">
                  <c:v>4</c:v>
                </c:pt>
                <c:pt idx="171">
                  <c:v>4</c:v>
                </c:pt>
                <c:pt idx="172">
                  <c:v>4</c:v>
                </c:pt>
                <c:pt idx="173">
                  <c:v>4</c:v>
                </c:pt>
                <c:pt idx="174">
                  <c:v>4</c:v>
                </c:pt>
                <c:pt idx="175">
                  <c:v>4</c:v>
                </c:pt>
                <c:pt idx="176">
                  <c:v>4</c:v>
                </c:pt>
                <c:pt idx="177">
                  <c:v>4</c:v>
                </c:pt>
                <c:pt idx="178">
                  <c:v>4</c:v>
                </c:pt>
                <c:pt idx="179">
                  <c:v>4</c:v>
                </c:pt>
                <c:pt idx="180">
                  <c:v>4</c:v>
                </c:pt>
                <c:pt idx="181">
                  <c:v>4</c:v>
                </c:pt>
                <c:pt idx="182">
                  <c:v>4</c:v>
                </c:pt>
                <c:pt idx="183">
                  <c:v>4</c:v>
                </c:pt>
                <c:pt idx="184">
                  <c:v>4</c:v>
                </c:pt>
                <c:pt idx="185">
                  <c:v>4</c:v>
                </c:pt>
                <c:pt idx="186">
                  <c:v>4</c:v>
                </c:pt>
                <c:pt idx="187">
                  <c:v>4</c:v>
                </c:pt>
                <c:pt idx="188">
                  <c:v>4</c:v>
                </c:pt>
                <c:pt idx="189">
                  <c:v>4</c:v>
                </c:pt>
                <c:pt idx="190">
                  <c:v>4</c:v>
                </c:pt>
                <c:pt idx="191">
                  <c:v>4</c:v>
                </c:pt>
                <c:pt idx="192">
                  <c:v>4</c:v>
                </c:pt>
                <c:pt idx="193">
                  <c:v>4</c:v>
                </c:pt>
                <c:pt idx="194">
                  <c:v>4</c:v>
                </c:pt>
                <c:pt idx="195">
                  <c:v>4</c:v>
                </c:pt>
                <c:pt idx="196">
                  <c:v>4</c:v>
                </c:pt>
                <c:pt idx="197">
                  <c:v>4</c:v>
                </c:pt>
                <c:pt idx="198">
                  <c:v>4</c:v>
                </c:pt>
                <c:pt idx="199">
                  <c:v>4</c:v>
                </c:pt>
                <c:pt idx="200">
                  <c:v>3</c:v>
                </c:pt>
                <c:pt idx="201">
                  <c:v>3</c:v>
                </c:pt>
                <c:pt idx="202">
                  <c:v>3</c:v>
                </c:pt>
                <c:pt idx="203">
                  <c:v>3</c:v>
                </c:pt>
                <c:pt idx="204">
                  <c:v>3</c:v>
                </c:pt>
                <c:pt idx="205">
                  <c:v>3</c:v>
                </c:pt>
                <c:pt idx="206">
                  <c:v>3</c:v>
                </c:pt>
                <c:pt idx="207">
                  <c:v>3</c:v>
                </c:pt>
                <c:pt idx="208">
                  <c:v>3</c:v>
                </c:pt>
                <c:pt idx="209">
                  <c:v>3</c:v>
                </c:pt>
                <c:pt idx="210">
                  <c:v>3</c:v>
                </c:pt>
                <c:pt idx="211">
                  <c:v>3</c:v>
                </c:pt>
                <c:pt idx="212">
                  <c:v>3</c:v>
                </c:pt>
                <c:pt idx="213">
                  <c:v>3</c:v>
                </c:pt>
                <c:pt idx="214">
                  <c:v>3</c:v>
                </c:pt>
                <c:pt idx="215">
                  <c:v>3</c:v>
                </c:pt>
                <c:pt idx="216">
                  <c:v>3</c:v>
                </c:pt>
                <c:pt idx="217">
                  <c:v>3</c:v>
                </c:pt>
                <c:pt idx="218">
                  <c:v>3</c:v>
                </c:pt>
                <c:pt idx="219">
                  <c:v>3</c:v>
                </c:pt>
                <c:pt idx="220">
                  <c:v>3</c:v>
                </c:pt>
                <c:pt idx="221">
                  <c:v>3</c:v>
                </c:pt>
                <c:pt idx="222">
                  <c:v>3</c:v>
                </c:pt>
                <c:pt idx="223">
                  <c:v>3</c:v>
                </c:pt>
                <c:pt idx="224">
                  <c:v>3</c:v>
                </c:pt>
                <c:pt idx="225">
                  <c:v>3</c:v>
                </c:pt>
                <c:pt idx="226">
                  <c:v>3</c:v>
                </c:pt>
                <c:pt idx="227">
                  <c:v>3</c:v>
                </c:pt>
                <c:pt idx="228">
                  <c:v>3</c:v>
                </c:pt>
                <c:pt idx="229">
                  <c:v>3</c:v>
                </c:pt>
                <c:pt idx="230">
                  <c:v>3</c:v>
                </c:pt>
                <c:pt idx="231">
                  <c:v>3</c:v>
                </c:pt>
                <c:pt idx="232">
                  <c:v>3</c:v>
                </c:pt>
                <c:pt idx="233">
                  <c:v>3</c:v>
                </c:pt>
                <c:pt idx="234">
                  <c:v>3</c:v>
                </c:pt>
                <c:pt idx="235">
                  <c:v>3</c:v>
                </c:pt>
                <c:pt idx="236">
                  <c:v>3</c:v>
                </c:pt>
                <c:pt idx="237">
                  <c:v>3</c:v>
                </c:pt>
                <c:pt idx="238">
                  <c:v>3</c:v>
                </c:pt>
                <c:pt idx="239">
                  <c:v>3</c:v>
                </c:pt>
                <c:pt idx="240">
                  <c:v>3</c:v>
                </c:pt>
                <c:pt idx="241">
                  <c:v>3</c:v>
                </c:pt>
                <c:pt idx="242">
                  <c:v>3</c:v>
                </c:pt>
                <c:pt idx="243">
                  <c:v>3</c:v>
                </c:pt>
                <c:pt idx="244">
                  <c:v>3</c:v>
                </c:pt>
                <c:pt idx="245">
                  <c:v>3</c:v>
                </c:pt>
                <c:pt idx="246">
                  <c:v>3</c:v>
                </c:pt>
                <c:pt idx="247">
                  <c:v>3</c:v>
                </c:pt>
                <c:pt idx="248">
                  <c:v>3</c:v>
                </c:pt>
                <c:pt idx="249">
                  <c:v>3</c:v>
                </c:pt>
                <c:pt idx="250">
                  <c:v>3</c:v>
                </c:pt>
                <c:pt idx="251">
                  <c:v>3</c:v>
                </c:pt>
                <c:pt idx="252">
                  <c:v>3</c:v>
                </c:pt>
                <c:pt idx="253">
                  <c:v>3</c:v>
                </c:pt>
                <c:pt idx="254">
                  <c:v>3</c:v>
                </c:pt>
                <c:pt idx="255">
                  <c:v>3</c:v>
                </c:pt>
                <c:pt idx="256">
                  <c:v>3</c:v>
                </c:pt>
                <c:pt idx="257">
                  <c:v>3</c:v>
                </c:pt>
                <c:pt idx="258">
                  <c:v>3</c:v>
                </c:pt>
                <c:pt idx="259">
                  <c:v>3</c:v>
                </c:pt>
                <c:pt idx="260">
                  <c:v>3</c:v>
                </c:pt>
                <c:pt idx="261">
                  <c:v>3</c:v>
                </c:pt>
                <c:pt idx="262">
                  <c:v>3</c:v>
                </c:pt>
                <c:pt idx="263">
                  <c:v>3</c:v>
                </c:pt>
                <c:pt idx="264">
                  <c:v>3</c:v>
                </c:pt>
                <c:pt idx="265">
                  <c:v>3</c:v>
                </c:pt>
                <c:pt idx="266">
                  <c:v>3</c:v>
                </c:pt>
                <c:pt idx="267">
                  <c:v>3</c:v>
                </c:pt>
                <c:pt idx="268">
                  <c:v>3</c:v>
                </c:pt>
                <c:pt idx="269">
                  <c:v>3</c:v>
                </c:pt>
                <c:pt idx="270">
                  <c:v>3</c:v>
                </c:pt>
                <c:pt idx="271">
                  <c:v>3</c:v>
                </c:pt>
                <c:pt idx="272">
                  <c:v>3</c:v>
                </c:pt>
                <c:pt idx="273">
                  <c:v>3</c:v>
                </c:pt>
                <c:pt idx="274">
                  <c:v>3</c:v>
                </c:pt>
                <c:pt idx="275">
                  <c:v>3</c:v>
                </c:pt>
                <c:pt idx="276">
                  <c:v>3</c:v>
                </c:pt>
                <c:pt idx="277">
                  <c:v>3</c:v>
                </c:pt>
                <c:pt idx="278">
                  <c:v>3</c:v>
                </c:pt>
                <c:pt idx="279">
                  <c:v>3</c:v>
                </c:pt>
                <c:pt idx="280">
                  <c:v>3</c:v>
                </c:pt>
                <c:pt idx="281">
                  <c:v>3</c:v>
                </c:pt>
                <c:pt idx="282">
                  <c:v>3</c:v>
                </c:pt>
                <c:pt idx="283">
                  <c:v>3</c:v>
                </c:pt>
                <c:pt idx="284">
                  <c:v>3</c:v>
                </c:pt>
                <c:pt idx="285">
                  <c:v>2</c:v>
                </c:pt>
                <c:pt idx="286">
                  <c:v>2</c:v>
                </c:pt>
                <c:pt idx="287">
                  <c:v>2</c:v>
                </c:pt>
                <c:pt idx="288">
                  <c:v>2</c:v>
                </c:pt>
                <c:pt idx="289">
                  <c:v>2</c:v>
                </c:pt>
                <c:pt idx="290">
                  <c:v>2</c:v>
                </c:pt>
                <c:pt idx="291">
                  <c:v>2</c:v>
                </c:pt>
                <c:pt idx="292">
                  <c:v>2</c:v>
                </c:pt>
                <c:pt idx="293">
                  <c:v>2</c:v>
                </c:pt>
                <c:pt idx="294">
                  <c:v>2</c:v>
                </c:pt>
                <c:pt idx="295">
                  <c:v>2</c:v>
                </c:pt>
                <c:pt idx="296">
                  <c:v>2</c:v>
                </c:pt>
                <c:pt idx="297">
                  <c:v>2</c:v>
                </c:pt>
                <c:pt idx="298">
                  <c:v>2</c:v>
                </c:pt>
                <c:pt idx="299">
                  <c:v>2</c:v>
                </c:pt>
                <c:pt idx="300">
                  <c:v>2</c:v>
                </c:pt>
                <c:pt idx="301">
                  <c:v>2</c:v>
                </c:pt>
                <c:pt idx="302">
                  <c:v>2</c:v>
                </c:pt>
                <c:pt idx="303">
                  <c:v>2</c:v>
                </c:pt>
                <c:pt idx="304">
                  <c:v>2</c:v>
                </c:pt>
                <c:pt idx="305">
                  <c:v>2</c:v>
                </c:pt>
                <c:pt idx="306">
                  <c:v>2</c:v>
                </c:pt>
                <c:pt idx="307">
                  <c:v>2</c:v>
                </c:pt>
                <c:pt idx="308">
                  <c:v>2</c:v>
                </c:pt>
                <c:pt idx="309">
                  <c:v>2</c:v>
                </c:pt>
                <c:pt idx="310">
                  <c:v>2</c:v>
                </c:pt>
                <c:pt idx="311">
                  <c:v>2</c:v>
                </c:pt>
                <c:pt idx="312">
                  <c:v>2</c:v>
                </c:pt>
                <c:pt idx="313">
                  <c:v>2</c:v>
                </c:pt>
                <c:pt idx="314">
                  <c:v>2</c:v>
                </c:pt>
                <c:pt idx="315">
                  <c:v>2</c:v>
                </c:pt>
                <c:pt idx="316">
                  <c:v>2</c:v>
                </c:pt>
                <c:pt idx="317">
                  <c:v>2</c:v>
                </c:pt>
                <c:pt idx="318">
                  <c:v>2</c:v>
                </c:pt>
                <c:pt idx="319">
                  <c:v>2</c:v>
                </c:pt>
                <c:pt idx="320">
                  <c:v>2</c:v>
                </c:pt>
                <c:pt idx="321">
                  <c:v>2</c:v>
                </c:pt>
                <c:pt idx="322">
                  <c:v>2</c:v>
                </c:pt>
                <c:pt idx="323">
                  <c:v>2</c:v>
                </c:pt>
                <c:pt idx="324">
                  <c:v>2</c:v>
                </c:pt>
                <c:pt idx="325">
                  <c:v>2</c:v>
                </c:pt>
                <c:pt idx="326">
                  <c:v>2</c:v>
                </c:pt>
                <c:pt idx="327">
                  <c:v>2</c:v>
                </c:pt>
                <c:pt idx="328">
                  <c:v>2</c:v>
                </c:pt>
                <c:pt idx="329">
                  <c:v>2</c:v>
                </c:pt>
                <c:pt idx="330">
                  <c:v>2</c:v>
                </c:pt>
                <c:pt idx="331">
                  <c:v>2</c:v>
                </c:pt>
                <c:pt idx="332">
                  <c:v>2</c:v>
                </c:pt>
                <c:pt idx="333">
                  <c:v>2</c:v>
                </c:pt>
                <c:pt idx="334">
                  <c:v>2</c:v>
                </c:pt>
                <c:pt idx="335">
                  <c:v>2</c:v>
                </c:pt>
                <c:pt idx="336">
                  <c:v>2</c:v>
                </c:pt>
                <c:pt idx="337">
                  <c:v>2</c:v>
                </c:pt>
                <c:pt idx="338">
                  <c:v>2</c:v>
                </c:pt>
                <c:pt idx="339">
                  <c:v>2</c:v>
                </c:pt>
                <c:pt idx="340">
                  <c:v>2</c:v>
                </c:pt>
                <c:pt idx="341">
                  <c:v>2</c:v>
                </c:pt>
                <c:pt idx="342">
                  <c:v>2</c:v>
                </c:pt>
                <c:pt idx="343">
                  <c:v>2</c:v>
                </c:pt>
                <c:pt idx="344">
                  <c:v>2</c:v>
                </c:pt>
                <c:pt idx="345">
                  <c:v>2</c:v>
                </c:pt>
                <c:pt idx="346">
                  <c:v>2</c:v>
                </c:pt>
                <c:pt idx="347">
                  <c:v>2</c:v>
                </c:pt>
                <c:pt idx="348">
                  <c:v>2</c:v>
                </c:pt>
                <c:pt idx="349">
                  <c:v>2</c:v>
                </c:pt>
                <c:pt idx="350">
                  <c:v>2</c:v>
                </c:pt>
                <c:pt idx="351">
                  <c:v>2</c:v>
                </c:pt>
                <c:pt idx="352">
                  <c:v>2</c:v>
                </c:pt>
                <c:pt idx="353">
                  <c:v>2</c:v>
                </c:pt>
                <c:pt idx="354">
                  <c:v>2</c:v>
                </c:pt>
                <c:pt idx="355">
                  <c:v>2</c:v>
                </c:pt>
                <c:pt idx="356">
                  <c:v>2</c:v>
                </c:pt>
                <c:pt idx="357">
                  <c:v>2</c:v>
                </c:pt>
                <c:pt idx="358">
                  <c:v>2</c:v>
                </c:pt>
                <c:pt idx="359">
                  <c:v>2</c:v>
                </c:pt>
                <c:pt idx="360">
                  <c:v>2</c:v>
                </c:pt>
                <c:pt idx="361">
                  <c:v>2</c:v>
                </c:pt>
                <c:pt idx="362">
                  <c:v>2</c:v>
                </c:pt>
                <c:pt idx="363">
                  <c:v>2</c:v>
                </c:pt>
                <c:pt idx="364">
                  <c:v>2</c:v>
                </c:pt>
                <c:pt idx="365">
                  <c:v>2</c:v>
                </c:pt>
                <c:pt idx="366">
                  <c:v>2</c:v>
                </c:pt>
                <c:pt idx="367">
                  <c:v>2</c:v>
                </c:pt>
                <c:pt idx="368">
                  <c:v>2</c:v>
                </c:pt>
                <c:pt idx="369">
                  <c:v>2</c:v>
                </c:pt>
                <c:pt idx="370">
                  <c:v>2</c:v>
                </c:pt>
                <c:pt idx="371">
                  <c:v>2</c:v>
                </c:pt>
                <c:pt idx="372">
                  <c:v>2</c:v>
                </c:pt>
                <c:pt idx="373">
                  <c:v>2</c:v>
                </c:pt>
                <c:pt idx="374">
                  <c:v>2</c:v>
                </c:pt>
                <c:pt idx="375">
                  <c:v>2</c:v>
                </c:pt>
                <c:pt idx="376">
                  <c:v>2</c:v>
                </c:pt>
                <c:pt idx="377">
                  <c:v>2</c:v>
                </c:pt>
                <c:pt idx="378">
                  <c:v>2</c:v>
                </c:pt>
                <c:pt idx="379">
                  <c:v>2</c:v>
                </c:pt>
                <c:pt idx="380">
                  <c:v>2</c:v>
                </c:pt>
                <c:pt idx="381">
                  <c:v>2</c:v>
                </c:pt>
                <c:pt idx="382">
                  <c:v>2</c:v>
                </c:pt>
                <c:pt idx="383">
                  <c:v>2</c:v>
                </c:pt>
                <c:pt idx="384">
                  <c:v>2</c:v>
                </c:pt>
                <c:pt idx="385">
                  <c:v>2</c:v>
                </c:pt>
                <c:pt idx="386">
                  <c:v>2</c:v>
                </c:pt>
                <c:pt idx="387">
                  <c:v>2</c:v>
                </c:pt>
                <c:pt idx="388">
                  <c:v>2</c:v>
                </c:pt>
                <c:pt idx="389">
                  <c:v>2</c:v>
                </c:pt>
                <c:pt idx="390">
                  <c:v>2</c:v>
                </c:pt>
                <c:pt idx="391">
                  <c:v>2</c:v>
                </c:pt>
                <c:pt idx="392">
                  <c:v>2</c:v>
                </c:pt>
                <c:pt idx="393">
                  <c:v>2</c:v>
                </c:pt>
                <c:pt idx="394">
                  <c:v>2</c:v>
                </c:pt>
                <c:pt idx="395">
                  <c:v>2</c:v>
                </c:pt>
                <c:pt idx="396">
                  <c:v>2</c:v>
                </c:pt>
                <c:pt idx="397">
                  <c:v>2</c:v>
                </c:pt>
                <c:pt idx="398">
                  <c:v>2</c:v>
                </c:pt>
                <c:pt idx="399">
                  <c:v>2</c:v>
                </c:pt>
                <c:pt idx="400">
                  <c:v>2</c:v>
                </c:pt>
                <c:pt idx="401">
                  <c:v>2</c:v>
                </c:pt>
                <c:pt idx="402">
                  <c:v>2</c:v>
                </c:pt>
                <c:pt idx="403">
                  <c:v>2</c:v>
                </c:pt>
                <c:pt idx="404">
                  <c:v>2</c:v>
                </c:pt>
                <c:pt idx="405">
                  <c:v>2</c:v>
                </c:pt>
                <c:pt idx="406">
                  <c:v>2</c:v>
                </c:pt>
                <c:pt idx="407">
                  <c:v>2</c:v>
                </c:pt>
                <c:pt idx="408">
                  <c:v>2</c:v>
                </c:pt>
                <c:pt idx="409">
                  <c:v>2</c:v>
                </c:pt>
                <c:pt idx="410">
                  <c:v>2</c:v>
                </c:pt>
                <c:pt idx="411">
                  <c:v>2</c:v>
                </c:pt>
                <c:pt idx="412">
                  <c:v>2</c:v>
                </c:pt>
                <c:pt idx="413">
                  <c:v>2</c:v>
                </c:pt>
                <c:pt idx="414">
                  <c:v>2</c:v>
                </c:pt>
                <c:pt idx="415">
                  <c:v>2</c:v>
                </c:pt>
                <c:pt idx="416">
                  <c:v>2</c:v>
                </c:pt>
                <c:pt idx="417">
                  <c:v>2</c:v>
                </c:pt>
                <c:pt idx="418">
                  <c:v>2</c:v>
                </c:pt>
                <c:pt idx="419">
                  <c:v>2</c:v>
                </c:pt>
                <c:pt idx="420">
                  <c:v>2</c:v>
                </c:pt>
                <c:pt idx="421">
                  <c:v>2</c:v>
                </c:pt>
                <c:pt idx="422">
                  <c:v>2</c:v>
                </c:pt>
                <c:pt idx="423">
                  <c:v>2</c:v>
                </c:pt>
                <c:pt idx="424">
                  <c:v>2</c:v>
                </c:pt>
                <c:pt idx="425">
                  <c:v>2</c:v>
                </c:pt>
                <c:pt idx="426">
                  <c:v>2</c:v>
                </c:pt>
                <c:pt idx="427">
                  <c:v>2</c:v>
                </c:pt>
                <c:pt idx="428">
                  <c:v>2</c:v>
                </c:pt>
                <c:pt idx="429">
                  <c:v>2</c:v>
                </c:pt>
                <c:pt idx="430">
                  <c:v>2</c:v>
                </c:pt>
                <c:pt idx="431">
                  <c:v>2</c:v>
                </c:pt>
                <c:pt idx="432">
                  <c:v>2</c:v>
                </c:pt>
                <c:pt idx="433">
                  <c:v>2</c:v>
                </c:pt>
                <c:pt idx="434">
                  <c:v>2</c:v>
                </c:pt>
                <c:pt idx="435">
                  <c:v>2</c:v>
                </c:pt>
                <c:pt idx="436">
                  <c:v>2</c:v>
                </c:pt>
                <c:pt idx="437">
                  <c:v>2</c:v>
                </c:pt>
                <c:pt idx="438">
                  <c:v>2</c:v>
                </c:pt>
                <c:pt idx="439">
                  <c:v>2</c:v>
                </c:pt>
                <c:pt idx="440">
                  <c:v>2</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1</c:v>
                </c:pt>
                <c:pt idx="477">
                  <c:v>1</c:v>
                </c:pt>
                <c:pt idx="478">
                  <c:v>1</c:v>
                </c:pt>
                <c:pt idx="479">
                  <c:v>1</c:v>
                </c:pt>
                <c:pt idx="480">
                  <c:v>1</c:v>
                </c:pt>
                <c:pt idx="481">
                  <c:v>1</c:v>
                </c:pt>
                <c:pt idx="482">
                  <c:v>1</c:v>
                </c:pt>
                <c:pt idx="483">
                  <c:v>1</c:v>
                </c:pt>
                <c:pt idx="484">
                  <c:v>1</c:v>
                </c:pt>
                <c:pt idx="485">
                  <c:v>1</c:v>
                </c:pt>
                <c:pt idx="486">
                  <c:v>1</c:v>
                </c:pt>
                <c:pt idx="487">
                  <c:v>1</c:v>
                </c:pt>
                <c:pt idx="488">
                  <c:v>1</c:v>
                </c:pt>
                <c:pt idx="489">
                  <c:v>1</c:v>
                </c:pt>
                <c:pt idx="490">
                  <c:v>1</c:v>
                </c:pt>
                <c:pt idx="491">
                  <c:v>1</c:v>
                </c:pt>
                <c:pt idx="492">
                  <c:v>1</c:v>
                </c:pt>
                <c:pt idx="493">
                  <c:v>1</c:v>
                </c:pt>
                <c:pt idx="494">
                  <c:v>1</c:v>
                </c:pt>
                <c:pt idx="495">
                  <c:v>1</c:v>
                </c:pt>
                <c:pt idx="496">
                  <c:v>1</c:v>
                </c:pt>
                <c:pt idx="497">
                  <c:v>1</c:v>
                </c:pt>
                <c:pt idx="498">
                  <c:v>1</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1</c:v>
                </c:pt>
                <c:pt idx="526">
                  <c:v>1</c:v>
                </c:pt>
                <c:pt idx="527">
                  <c:v>1</c:v>
                </c:pt>
                <c:pt idx="528">
                  <c:v>1</c:v>
                </c:pt>
                <c:pt idx="529">
                  <c:v>1</c:v>
                </c:pt>
                <c:pt idx="530">
                  <c:v>1</c:v>
                </c:pt>
                <c:pt idx="531">
                  <c:v>1</c:v>
                </c:pt>
                <c:pt idx="532">
                  <c:v>1</c:v>
                </c:pt>
                <c:pt idx="533">
                  <c:v>1</c:v>
                </c:pt>
                <c:pt idx="534">
                  <c:v>1</c:v>
                </c:pt>
                <c:pt idx="535">
                  <c:v>1</c:v>
                </c:pt>
                <c:pt idx="536">
                  <c:v>1</c:v>
                </c:pt>
                <c:pt idx="537">
                  <c:v>1</c:v>
                </c:pt>
                <c:pt idx="538">
                  <c:v>1</c:v>
                </c:pt>
                <c:pt idx="539">
                  <c:v>1</c:v>
                </c:pt>
                <c:pt idx="540">
                  <c:v>1</c:v>
                </c:pt>
                <c:pt idx="541">
                  <c:v>1</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1</c:v>
                </c:pt>
                <c:pt idx="604">
                  <c:v>1</c:v>
                </c:pt>
                <c:pt idx="605">
                  <c:v>1</c:v>
                </c:pt>
                <c:pt idx="606">
                  <c:v>1</c:v>
                </c:pt>
                <c:pt idx="607">
                  <c:v>1</c:v>
                </c:pt>
                <c:pt idx="608">
                  <c:v>1</c:v>
                </c:pt>
                <c:pt idx="609">
                  <c:v>1</c:v>
                </c:pt>
                <c:pt idx="610">
                  <c:v>1</c:v>
                </c:pt>
                <c:pt idx="611">
                  <c:v>1</c:v>
                </c:pt>
                <c:pt idx="612">
                  <c:v>1</c:v>
                </c:pt>
                <c:pt idx="613">
                  <c:v>1</c:v>
                </c:pt>
                <c:pt idx="614">
                  <c:v>1</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pt idx="631">
                  <c:v>1</c:v>
                </c:pt>
                <c:pt idx="632">
                  <c:v>1</c:v>
                </c:pt>
                <c:pt idx="633">
                  <c:v>1</c:v>
                </c:pt>
                <c:pt idx="634">
                  <c:v>1</c:v>
                </c:pt>
                <c:pt idx="635">
                  <c:v>1</c:v>
                </c:pt>
                <c:pt idx="636">
                  <c:v>1</c:v>
                </c:pt>
                <c:pt idx="637">
                  <c:v>1</c:v>
                </c:pt>
                <c:pt idx="638">
                  <c:v>1</c:v>
                </c:pt>
                <c:pt idx="639">
                  <c:v>1</c:v>
                </c:pt>
                <c:pt idx="640">
                  <c:v>1</c:v>
                </c:pt>
                <c:pt idx="641">
                  <c:v>1</c:v>
                </c:pt>
                <c:pt idx="642">
                  <c:v>1</c:v>
                </c:pt>
                <c:pt idx="643">
                  <c:v>1</c:v>
                </c:pt>
                <c:pt idx="644">
                  <c:v>1</c:v>
                </c:pt>
                <c:pt idx="645">
                  <c:v>1</c:v>
                </c:pt>
                <c:pt idx="646">
                  <c:v>1</c:v>
                </c:pt>
                <c:pt idx="647">
                  <c:v>1</c:v>
                </c:pt>
                <c:pt idx="648">
                  <c:v>1</c:v>
                </c:pt>
                <c:pt idx="649">
                  <c:v>1</c:v>
                </c:pt>
                <c:pt idx="650">
                  <c:v>1</c:v>
                </c:pt>
                <c:pt idx="651">
                  <c:v>1</c:v>
                </c:pt>
                <c:pt idx="652">
                  <c:v>1</c:v>
                </c:pt>
                <c:pt idx="653">
                  <c:v>1</c:v>
                </c:pt>
                <c:pt idx="654">
                  <c:v>1</c:v>
                </c:pt>
                <c:pt idx="655">
                  <c:v>1</c:v>
                </c:pt>
                <c:pt idx="656">
                  <c:v>1</c:v>
                </c:pt>
                <c:pt idx="657">
                  <c:v>1</c:v>
                </c:pt>
                <c:pt idx="658">
                  <c:v>1</c:v>
                </c:pt>
                <c:pt idx="659">
                  <c:v>1</c:v>
                </c:pt>
                <c:pt idx="660">
                  <c:v>1</c:v>
                </c:pt>
                <c:pt idx="661">
                  <c:v>1</c:v>
                </c:pt>
                <c:pt idx="662">
                  <c:v>1</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1</c:v>
                </c:pt>
                <c:pt idx="690">
                  <c:v>1</c:v>
                </c:pt>
                <c:pt idx="691">
                  <c:v>1</c:v>
                </c:pt>
                <c:pt idx="692">
                  <c:v>1</c:v>
                </c:pt>
                <c:pt idx="693">
                  <c:v>1</c:v>
                </c:pt>
                <c:pt idx="694">
                  <c:v>1</c:v>
                </c:pt>
                <c:pt idx="695">
                  <c:v>1</c:v>
                </c:pt>
                <c:pt idx="696">
                  <c:v>1</c:v>
                </c:pt>
                <c:pt idx="697">
                  <c:v>1</c:v>
                </c:pt>
                <c:pt idx="698">
                  <c:v>1</c:v>
                </c:pt>
                <c:pt idx="699">
                  <c:v>1</c:v>
                </c:pt>
                <c:pt idx="700">
                  <c:v>1</c:v>
                </c:pt>
                <c:pt idx="701">
                  <c:v>1</c:v>
                </c:pt>
                <c:pt idx="702">
                  <c:v>1</c:v>
                </c:pt>
                <c:pt idx="703">
                  <c:v>1</c:v>
                </c:pt>
                <c:pt idx="704">
                  <c:v>1</c:v>
                </c:pt>
                <c:pt idx="705">
                  <c:v>1</c:v>
                </c:pt>
                <c:pt idx="706">
                  <c:v>1</c:v>
                </c:pt>
                <c:pt idx="707">
                  <c:v>1</c:v>
                </c:pt>
                <c:pt idx="708">
                  <c:v>1</c:v>
                </c:pt>
                <c:pt idx="709">
                  <c:v>1</c:v>
                </c:pt>
                <c:pt idx="710">
                  <c:v>1</c:v>
                </c:pt>
                <c:pt idx="711">
                  <c:v>1</c:v>
                </c:pt>
                <c:pt idx="712">
                  <c:v>1</c:v>
                </c:pt>
                <c:pt idx="713">
                  <c:v>1</c:v>
                </c:pt>
                <c:pt idx="714">
                  <c:v>1</c:v>
                </c:pt>
                <c:pt idx="715">
                  <c:v>1</c:v>
                </c:pt>
                <c:pt idx="716">
                  <c:v>1</c:v>
                </c:pt>
                <c:pt idx="717">
                  <c:v>1</c:v>
                </c:pt>
                <c:pt idx="718">
                  <c:v>1</c:v>
                </c:pt>
                <c:pt idx="719">
                  <c:v>1</c:v>
                </c:pt>
                <c:pt idx="720">
                  <c:v>1</c:v>
                </c:pt>
                <c:pt idx="721">
                  <c:v>1</c:v>
                </c:pt>
                <c:pt idx="722">
                  <c:v>1</c:v>
                </c:pt>
                <c:pt idx="723">
                  <c:v>1</c:v>
                </c:pt>
                <c:pt idx="724">
                  <c:v>1</c:v>
                </c:pt>
                <c:pt idx="725">
                  <c:v>1</c:v>
                </c:pt>
                <c:pt idx="726">
                  <c:v>1</c:v>
                </c:pt>
                <c:pt idx="727">
                  <c:v>1</c:v>
                </c:pt>
                <c:pt idx="728">
                  <c:v>1</c:v>
                </c:pt>
                <c:pt idx="729">
                  <c:v>1</c:v>
                </c:pt>
                <c:pt idx="730">
                  <c:v>1</c:v>
                </c:pt>
                <c:pt idx="731">
                  <c:v>1</c:v>
                </c:pt>
                <c:pt idx="732">
                  <c:v>1</c:v>
                </c:pt>
                <c:pt idx="733">
                  <c:v>1</c:v>
                </c:pt>
                <c:pt idx="734">
                  <c:v>1</c:v>
                </c:pt>
                <c:pt idx="735">
                  <c:v>1</c:v>
                </c:pt>
                <c:pt idx="736">
                  <c:v>1</c:v>
                </c:pt>
                <c:pt idx="737">
                  <c:v>1</c:v>
                </c:pt>
                <c:pt idx="738">
                  <c:v>1</c:v>
                </c:pt>
                <c:pt idx="739">
                  <c:v>1</c:v>
                </c:pt>
                <c:pt idx="740">
                  <c:v>1</c:v>
                </c:pt>
                <c:pt idx="741">
                  <c:v>1</c:v>
                </c:pt>
                <c:pt idx="742">
                  <c:v>1</c:v>
                </c:pt>
                <c:pt idx="743">
                  <c:v>1</c:v>
                </c:pt>
                <c:pt idx="744">
                  <c:v>1</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1</c:v>
                </c:pt>
                <c:pt idx="759">
                  <c:v>1</c:v>
                </c:pt>
                <c:pt idx="760">
                  <c:v>1</c:v>
                </c:pt>
                <c:pt idx="761">
                  <c:v>1</c:v>
                </c:pt>
                <c:pt idx="762">
                  <c:v>1</c:v>
                </c:pt>
                <c:pt idx="763">
                  <c:v>1</c:v>
                </c:pt>
                <c:pt idx="764">
                  <c:v>1</c:v>
                </c:pt>
                <c:pt idx="765">
                  <c:v>1</c:v>
                </c:pt>
                <c:pt idx="766">
                  <c:v>1</c:v>
                </c:pt>
                <c:pt idx="767">
                  <c:v>1</c:v>
                </c:pt>
                <c:pt idx="768">
                  <c:v>1</c:v>
                </c:pt>
                <c:pt idx="769">
                  <c:v>1</c:v>
                </c:pt>
                <c:pt idx="770">
                  <c:v>1</c:v>
                </c:pt>
                <c:pt idx="771">
                  <c:v>1</c:v>
                </c:pt>
                <c:pt idx="772">
                  <c:v>1</c:v>
                </c:pt>
                <c:pt idx="773">
                  <c:v>1</c:v>
                </c:pt>
                <c:pt idx="774">
                  <c:v>1</c:v>
                </c:pt>
                <c:pt idx="775">
                  <c:v>1</c:v>
                </c:pt>
                <c:pt idx="776">
                  <c:v>1</c:v>
                </c:pt>
                <c:pt idx="777">
                  <c:v>1</c:v>
                </c:pt>
                <c:pt idx="778">
                  <c:v>1</c:v>
                </c:pt>
                <c:pt idx="779">
                  <c:v>1</c:v>
                </c:pt>
                <c:pt idx="780">
                  <c:v>1</c:v>
                </c:pt>
                <c:pt idx="781">
                  <c:v>1</c:v>
                </c:pt>
                <c:pt idx="782">
                  <c:v>1</c:v>
                </c:pt>
                <c:pt idx="783">
                  <c:v>1</c:v>
                </c:pt>
                <c:pt idx="784">
                  <c:v>1</c:v>
                </c:pt>
                <c:pt idx="785">
                  <c:v>1</c:v>
                </c:pt>
                <c:pt idx="786">
                  <c:v>1</c:v>
                </c:pt>
                <c:pt idx="787">
                  <c:v>1</c:v>
                </c:pt>
                <c:pt idx="788">
                  <c:v>1</c:v>
                </c:pt>
                <c:pt idx="789">
                  <c:v>1</c:v>
                </c:pt>
                <c:pt idx="790">
                  <c:v>1</c:v>
                </c:pt>
                <c:pt idx="791">
                  <c:v>1</c:v>
                </c:pt>
                <c:pt idx="792">
                  <c:v>1</c:v>
                </c:pt>
                <c:pt idx="793">
                  <c:v>1</c:v>
                </c:pt>
                <c:pt idx="794">
                  <c:v>1</c:v>
                </c:pt>
                <c:pt idx="795">
                  <c:v>1</c:v>
                </c:pt>
                <c:pt idx="796">
                  <c:v>1</c:v>
                </c:pt>
                <c:pt idx="797">
                  <c:v>1</c:v>
                </c:pt>
                <c:pt idx="798">
                  <c:v>1</c:v>
                </c:pt>
                <c:pt idx="799">
                  <c:v>1</c:v>
                </c:pt>
                <c:pt idx="800">
                  <c:v>1</c:v>
                </c:pt>
                <c:pt idx="801">
                  <c:v>1</c:v>
                </c:pt>
                <c:pt idx="802">
                  <c:v>1</c:v>
                </c:pt>
                <c:pt idx="803">
                  <c:v>1</c:v>
                </c:pt>
                <c:pt idx="804">
                  <c:v>1</c:v>
                </c:pt>
                <c:pt idx="805">
                  <c:v>1</c:v>
                </c:pt>
                <c:pt idx="806">
                  <c:v>1</c:v>
                </c:pt>
                <c:pt idx="807">
                  <c:v>1</c:v>
                </c:pt>
                <c:pt idx="808">
                  <c:v>1</c:v>
                </c:pt>
                <c:pt idx="809">
                  <c:v>1</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pt idx="870">
                  <c:v>1</c:v>
                </c:pt>
                <c:pt idx="871">
                  <c:v>1</c:v>
                </c:pt>
                <c:pt idx="872">
                  <c:v>1</c:v>
                </c:pt>
                <c:pt idx="873">
                  <c:v>1</c:v>
                </c:pt>
                <c:pt idx="874">
                  <c:v>1</c:v>
                </c:pt>
                <c:pt idx="875">
                  <c:v>1</c:v>
                </c:pt>
                <c:pt idx="876">
                  <c:v>1</c:v>
                </c:pt>
                <c:pt idx="877">
                  <c:v>1</c:v>
                </c:pt>
                <c:pt idx="878">
                  <c:v>1</c:v>
                </c:pt>
                <c:pt idx="879">
                  <c:v>1</c:v>
                </c:pt>
                <c:pt idx="880">
                  <c:v>1</c:v>
                </c:pt>
                <c:pt idx="881">
                  <c:v>1</c:v>
                </c:pt>
                <c:pt idx="882">
                  <c:v>1</c:v>
                </c:pt>
                <c:pt idx="883">
                  <c:v>1</c:v>
                </c:pt>
                <c:pt idx="884">
                  <c:v>1</c:v>
                </c:pt>
                <c:pt idx="885">
                  <c:v>1</c:v>
                </c:pt>
                <c:pt idx="886">
                  <c:v>1</c:v>
                </c:pt>
                <c:pt idx="887">
                  <c:v>1</c:v>
                </c:pt>
                <c:pt idx="888">
                  <c:v>1</c:v>
                </c:pt>
                <c:pt idx="889">
                  <c:v>1</c:v>
                </c:pt>
                <c:pt idx="890">
                  <c:v>1</c:v>
                </c:pt>
                <c:pt idx="891">
                  <c:v>1</c:v>
                </c:pt>
                <c:pt idx="892">
                  <c:v>1</c:v>
                </c:pt>
                <c:pt idx="893">
                  <c:v>1</c:v>
                </c:pt>
                <c:pt idx="894">
                  <c:v>1</c:v>
                </c:pt>
                <c:pt idx="895">
                  <c:v>1</c:v>
                </c:pt>
                <c:pt idx="896">
                  <c:v>1</c:v>
                </c:pt>
                <c:pt idx="897">
                  <c:v>1</c:v>
                </c:pt>
                <c:pt idx="898">
                  <c:v>1</c:v>
                </c:pt>
                <c:pt idx="899">
                  <c:v>1</c:v>
                </c:pt>
                <c:pt idx="900">
                  <c:v>1</c:v>
                </c:pt>
                <c:pt idx="901">
                  <c:v>1</c:v>
                </c:pt>
                <c:pt idx="902">
                  <c:v>1</c:v>
                </c:pt>
                <c:pt idx="903">
                  <c:v>1</c:v>
                </c:pt>
                <c:pt idx="904">
                  <c:v>1</c:v>
                </c:pt>
                <c:pt idx="905">
                  <c:v>1</c:v>
                </c:pt>
                <c:pt idx="906">
                  <c:v>1</c:v>
                </c:pt>
                <c:pt idx="907">
                  <c:v>1</c:v>
                </c:pt>
                <c:pt idx="908">
                  <c:v>1</c:v>
                </c:pt>
                <c:pt idx="909">
                  <c:v>1</c:v>
                </c:pt>
                <c:pt idx="910">
                  <c:v>1</c:v>
                </c:pt>
                <c:pt idx="911">
                  <c:v>1</c:v>
                </c:pt>
                <c:pt idx="912">
                  <c:v>1</c:v>
                </c:pt>
                <c:pt idx="913">
                  <c:v>1</c:v>
                </c:pt>
                <c:pt idx="914">
                  <c:v>1</c:v>
                </c:pt>
                <c:pt idx="915">
                  <c:v>1</c:v>
                </c:pt>
                <c:pt idx="916">
                  <c:v>1</c:v>
                </c:pt>
                <c:pt idx="917">
                  <c:v>1</c:v>
                </c:pt>
                <c:pt idx="918">
                  <c:v>1</c:v>
                </c:pt>
                <c:pt idx="919">
                  <c:v>1</c:v>
                </c:pt>
                <c:pt idx="920">
                  <c:v>1</c:v>
                </c:pt>
                <c:pt idx="921">
                  <c:v>1</c:v>
                </c:pt>
                <c:pt idx="922">
                  <c:v>1</c:v>
                </c:pt>
                <c:pt idx="923">
                  <c:v>1</c:v>
                </c:pt>
                <c:pt idx="924">
                  <c:v>1</c:v>
                </c:pt>
                <c:pt idx="925">
                  <c:v>1</c:v>
                </c:pt>
                <c:pt idx="926">
                  <c:v>1</c:v>
                </c:pt>
                <c:pt idx="927">
                  <c:v>1</c:v>
                </c:pt>
                <c:pt idx="928">
                  <c:v>1</c:v>
                </c:pt>
                <c:pt idx="929">
                  <c:v>1</c:v>
                </c:pt>
                <c:pt idx="930">
                  <c:v>1</c:v>
                </c:pt>
                <c:pt idx="931">
                  <c:v>1</c:v>
                </c:pt>
                <c:pt idx="932">
                  <c:v>1</c:v>
                </c:pt>
                <c:pt idx="933">
                  <c:v>1</c:v>
                </c:pt>
                <c:pt idx="934">
                  <c:v>1</c:v>
                </c:pt>
                <c:pt idx="935">
                  <c:v>1</c:v>
                </c:pt>
                <c:pt idx="936">
                  <c:v>1</c:v>
                </c:pt>
                <c:pt idx="937">
                  <c:v>1</c:v>
                </c:pt>
                <c:pt idx="938">
                  <c:v>1</c:v>
                </c:pt>
                <c:pt idx="939">
                  <c:v>1</c:v>
                </c:pt>
                <c:pt idx="940">
                  <c:v>1</c:v>
                </c:pt>
                <c:pt idx="941">
                  <c:v>1</c:v>
                </c:pt>
                <c:pt idx="942">
                  <c:v>1</c:v>
                </c:pt>
                <c:pt idx="943">
                  <c:v>1</c:v>
                </c:pt>
                <c:pt idx="944">
                  <c:v>1</c:v>
                </c:pt>
                <c:pt idx="945">
                  <c:v>1</c:v>
                </c:pt>
                <c:pt idx="946">
                  <c:v>1</c:v>
                </c:pt>
                <c:pt idx="947">
                  <c:v>1</c:v>
                </c:pt>
                <c:pt idx="948">
                  <c:v>1</c:v>
                </c:pt>
                <c:pt idx="949">
                  <c:v>1</c:v>
                </c:pt>
                <c:pt idx="950">
                  <c:v>1</c:v>
                </c:pt>
                <c:pt idx="951">
                  <c:v>1</c:v>
                </c:pt>
                <c:pt idx="952">
                  <c:v>1</c:v>
                </c:pt>
                <c:pt idx="953">
                  <c:v>1</c:v>
                </c:pt>
                <c:pt idx="954">
                  <c:v>1</c:v>
                </c:pt>
                <c:pt idx="955">
                  <c:v>1</c:v>
                </c:pt>
                <c:pt idx="956">
                  <c:v>1</c:v>
                </c:pt>
                <c:pt idx="957">
                  <c:v>1</c:v>
                </c:pt>
                <c:pt idx="958">
                  <c:v>1</c:v>
                </c:pt>
                <c:pt idx="959">
                  <c:v>1</c:v>
                </c:pt>
                <c:pt idx="960">
                  <c:v>1</c:v>
                </c:pt>
                <c:pt idx="961">
                  <c:v>1</c:v>
                </c:pt>
                <c:pt idx="962">
                  <c:v>1</c:v>
                </c:pt>
                <c:pt idx="963">
                  <c:v>1</c:v>
                </c:pt>
                <c:pt idx="964">
                  <c:v>1</c:v>
                </c:pt>
                <c:pt idx="965">
                  <c:v>1</c:v>
                </c:pt>
                <c:pt idx="966">
                  <c:v>1</c:v>
                </c:pt>
                <c:pt idx="967">
                  <c:v>1</c:v>
                </c:pt>
                <c:pt idx="968">
                  <c:v>1</c:v>
                </c:pt>
                <c:pt idx="969">
                  <c:v>1</c:v>
                </c:pt>
                <c:pt idx="970">
                  <c:v>1</c:v>
                </c:pt>
                <c:pt idx="971">
                  <c:v>1</c:v>
                </c:pt>
                <c:pt idx="972">
                  <c:v>1</c:v>
                </c:pt>
                <c:pt idx="973">
                  <c:v>1</c:v>
                </c:pt>
                <c:pt idx="974">
                  <c:v>1</c:v>
                </c:pt>
                <c:pt idx="975">
                  <c:v>1</c:v>
                </c:pt>
                <c:pt idx="976">
                  <c:v>1</c:v>
                </c:pt>
                <c:pt idx="977">
                  <c:v>1</c:v>
                </c:pt>
                <c:pt idx="978">
                  <c:v>1</c:v>
                </c:pt>
                <c:pt idx="979">
                  <c:v>1</c:v>
                </c:pt>
                <c:pt idx="980">
                  <c:v>1</c:v>
                </c:pt>
                <c:pt idx="981">
                  <c:v>1</c:v>
                </c:pt>
                <c:pt idx="982">
                  <c:v>1</c:v>
                </c:pt>
                <c:pt idx="983">
                  <c:v>1</c:v>
                </c:pt>
                <c:pt idx="984">
                  <c:v>1</c:v>
                </c:pt>
                <c:pt idx="985">
                  <c:v>1</c:v>
                </c:pt>
                <c:pt idx="986">
                  <c:v>1</c:v>
                </c:pt>
                <c:pt idx="987">
                  <c:v>1</c:v>
                </c:pt>
                <c:pt idx="988">
                  <c:v>1</c:v>
                </c:pt>
                <c:pt idx="989">
                  <c:v>1</c:v>
                </c:pt>
                <c:pt idx="990">
                  <c:v>1</c:v>
                </c:pt>
                <c:pt idx="991">
                  <c:v>1</c:v>
                </c:pt>
                <c:pt idx="992">
                  <c:v>1</c:v>
                </c:pt>
                <c:pt idx="993">
                  <c:v>1</c:v>
                </c:pt>
                <c:pt idx="994">
                  <c:v>1</c:v>
                </c:pt>
                <c:pt idx="995">
                  <c:v>1</c:v>
                </c:pt>
                <c:pt idx="996">
                  <c:v>1</c:v>
                </c:pt>
                <c:pt idx="997">
                  <c:v>1</c:v>
                </c:pt>
                <c:pt idx="998">
                  <c:v>1</c:v>
                </c:pt>
                <c:pt idx="999">
                  <c:v>1</c:v>
                </c:pt>
                <c:pt idx="1000">
                  <c:v>1</c:v>
                </c:pt>
              </c:numCache>
            </c:numRef>
          </c:val>
          <c:extLst>
            <c:ext xmlns:c16="http://schemas.microsoft.com/office/drawing/2014/chart" uri="{C3380CC4-5D6E-409C-BE32-E72D297353CC}">
              <c16:uniqueId val="{00000001-6BA9-4323-947D-CC85A2C2FEBE}"/>
            </c:ext>
          </c:extLst>
        </c:ser>
        <c:dLbls>
          <c:showLegendKey val="0"/>
          <c:showVal val="0"/>
          <c:showCatName val="0"/>
          <c:showSerName val="0"/>
          <c:showPercent val="0"/>
          <c:showBubbleSize val="0"/>
        </c:dLbls>
        <c:gapWidth val="315"/>
        <c:overlap val="-40"/>
        <c:axId val="2007549487"/>
        <c:axId val="2007550447"/>
      </c:barChart>
      <c:catAx>
        <c:axId val="200754948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Regions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07550447"/>
        <c:crosses val="autoZero"/>
        <c:auto val="1"/>
        <c:lblAlgn val="ctr"/>
        <c:lblOffset val="100"/>
        <c:noMultiLvlLbl val="0"/>
      </c:catAx>
      <c:valAx>
        <c:axId val="2007550447"/>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Total Medal</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007549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'[sports analysis Solution.xlsx]Question 3'!$B$23</c:f>
              <c:strCache>
                <c:ptCount val="1"/>
              </c:strCache>
            </c:strRef>
          </c:tx>
          <c:spPr>
            <a:ln w="34925" cap="rnd">
              <a:solidFill>
                <a:schemeClr val="accent1"/>
              </a:solidFill>
              <a:round/>
            </a:ln>
            <a:effectLst>
              <a:outerShdw blurRad="63500" dist="38100" dir="5400000" rotWithShape="0">
                <a:srgbClr val="000000">
                  <a:alpha val="65000"/>
                </a:srgbClr>
              </a:outerShdw>
            </a:effectLst>
          </c:spPr>
          <c:marker>
            <c:symbol val="none"/>
          </c:marker>
          <c:val>
            <c:numRef>
              <c:f>'[sports analysis Solution.xlsx]Question 3'!$B$24:$B$768</c:f>
              <c:numCache>
                <c:formatCode>General</c:formatCode>
                <c:ptCount val="745"/>
                <c:pt idx="0">
                  <c:v>0</c:v>
                </c:pt>
                <c:pt idx="1">
                  <c:v>2</c:v>
                </c:pt>
                <c:pt idx="2">
                  <c:v>2</c:v>
                </c:pt>
                <c:pt idx="3">
                  <c:v>2</c:v>
                </c:pt>
                <c:pt idx="4">
                  <c:v>2</c:v>
                </c:pt>
                <c:pt idx="5">
                  <c:v>2</c:v>
                </c:pt>
                <c:pt idx="6">
                  <c:v>2</c:v>
                </c:pt>
                <c:pt idx="7">
                  <c:v>2</c:v>
                </c:pt>
                <c:pt idx="8">
                  <c:v>2</c:v>
                </c:pt>
                <c:pt idx="9">
                  <c:v>2</c:v>
                </c:pt>
                <c:pt idx="10">
                  <c:v>2</c:v>
                </c:pt>
                <c:pt idx="11">
                  <c:v>4</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pt idx="28">
                  <c:v>4</c:v>
                </c:pt>
                <c:pt idx="29">
                  <c:v>4</c:v>
                </c:pt>
                <c:pt idx="30">
                  <c:v>4</c:v>
                </c:pt>
                <c:pt idx="31">
                  <c:v>4</c:v>
                </c:pt>
                <c:pt idx="32">
                  <c:v>4</c:v>
                </c:pt>
                <c:pt idx="33">
                  <c:v>4</c:v>
                </c:pt>
                <c:pt idx="34">
                  <c:v>4</c:v>
                </c:pt>
                <c:pt idx="35">
                  <c:v>4</c:v>
                </c:pt>
                <c:pt idx="36">
                  <c:v>5</c:v>
                </c:pt>
                <c:pt idx="37">
                  <c:v>5</c:v>
                </c:pt>
                <c:pt idx="38">
                  <c:v>5</c:v>
                </c:pt>
                <c:pt idx="39">
                  <c:v>5</c:v>
                </c:pt>
                <c:pt idx="40">
                  <c:v>5</c:v>
                </c:pt>
                <c:pt idx="41">
                  <c:v>5</c:v>
                </c:pt>
                <c:pt idx="42">
                  <c:v>5</c:v>
                </c:pt>
                <c:pt idx="43">
                  <c:v>5</c:v>
                </c:pt>
                <c:pt idx="44">
                  <c:v>5</c:v>
                </c:pt>
                <c:pt idx="45">
                  <c:v>5</c:v>
                </c:pt>
                <c:pt idx="46">
                  <c:v>5</c:v>
                </c:pt>
                <c:pt idx="47">
                  <c:v>5</c:v>
                </c:pt>
                <c:pt idx="48">
                  <c:v>5</c:v>
                </c:pt>
                <c:pt idx="49">
                  <c:v>5</c:v>
                </c:pt>
                <c:pt idx="50">
                  <c:v>5</c:v>
                </c:pt>
                <c:pt idx="51">
                  <c:v>5</c:v>
                </c:pt>
                <c:pt idx="52">
                  <c:v>5</c:v>
                </c:pt>
                <c:pt idx="53">
                  <c:v>5</c:v>
                </c:pt>
                <c:pt idx="54">
                  <c:v>5</c:v>
                </c:pt>
                <c:pt idx="55">
                  <c:v>5</c:v>
                </c:pt>
                <c:pt idx="56">
                  <c:v>5</c:v>
                </c:pt>
                <c:pt idx="57">
                  <c:v>5</c:v>
                </c:pt>
                <c:pt idx="58">
                  <c:v>5</c:v>
                </c:pt>
                <c:pt idx="59">
                  <c:v>5</c:v>
                </c:pt>
                <c:pt idx="60">
                  <c:v>5</c:v>
                </c:pt>
                <c:pt idx="61">
                  <c:v>5</c:v>
                </c:pt>
                <c:pt idx="62">
                  <c:v>5</c:v>
                </c:pt>
                <c:pt idx="63">
                  <c:v>5</c:v>
                </c:pt>
                <c:pt idx="64">
                  <c:v>5</c:v>
                </c:pt>
                <c:pt idx="65">
                  <c:v>6</c:v>
                </c:pt>
                <c:pt idx="66">
                  <c:v>6</c:v>
                </c:pt>
                <c:pt idx="67">
                  <c:v>6</c:v>
                </c:pt>
                <c:pt idx="68">
                  <c:v>6</c:v>
                </c:pt>
                <c:pt idx="69">
                  <c:v>6</c:v>
                </c:pt>
                <c:pt idx="70">
                  <c:v>6</c:v>
                </c:pt>
                <c:pt idx="71">
                  <c:v>6</c:v>
                </c:pt>
                <c:pt idx="72">
                  <c:v>6</c:v>
                </c:pt>
                <c:pt idx="73">
                  <c:v>6</c:v>
                </c:pt>
                <c:pt idx="74">
                  <c:v>6</c:v>
                </c:pt>
                <c:pt idx="75">
                  <c:v>6</c:v>
                </c:pt>
                <c:pt idx="76">
                  <c:v>6</c:v>
                </c:pt>
                <c:pt idx="77">
                  <c:v>6</c:v>
                </c:pt>
                <c:pt idx="78">
                  <c:v>6</c:v>
                </c:pt>
                <c:pt idx="79">
                  <c:v>6</c:v>
                </c:pt>
                <c:pt idx="80">
                  <c:v>6</c:v>
                </c:pt>
                <c:pt idx="81">
                  <c:v>6</c:v>
                </c:pt>
                <c:pt idx="82">
                  <c:v>6</c:v>
                </c:pt>
                <c:pt idx="83">
                  <c:v>6</c:v>
                </c:pt>
                <c:pt idx="84">
                  <c:v>6</c:v>
                </c:pt>
                <c:pt idx="85">
                  <c:v>6</c:v>
                </c:pt>
                <c:pt idx="86">
                  <c:v>6</c:v>
                </c:pt>
                <c:pt idx="87">
                  <c:v>6</c:v>
                </c:pt>
                <c:pt idx="88">
                  <c:v>6</c:v>
                </c:pt>
                <c:pt idx="89">
                  <c:v>6</c:v>
                </c:pt>
                <c:pt idx="90">
                  <c:v>6</c:v>
                </c:pt>
                <c:pt idx="91">
                  <c:v>6</c:v>
                </c:pt>
                <c:pt idx="92">
                  <c:v>6</c:v>
                </c:pt>
                <c:pt idx="93">
                  <c:v>6</c:v>
                </c:pt>
                <c:pt idx="94">
                  <c:v>6</c:v>
                </c:pt>
                <c:pt idx="95">
                  <c:v>6</c:v>
                </c:pt>
                <c:pt idx="96">
                  <c:v>6</c:v>
                </c:pt>
                <c:pt idx="97">
                  <c:v>6</c:v>
                </c:pt>
                <c:pt idx="98">
                  <c:v>6</c:v>
                </c:pt>
                <c:pt idx="99">
                  <c:v>6</c:v>
                </c:pt>
                <c:pt idx="100">
                  <c:v>6</c:v>
                </c:pt>
                <c:pt idx="101">
                  <c:v>6</c:v>
                </c:pt>
                <c:pt idx="102">
                  <c:v>6</c:v>
                </c:pt>
                <c:pt idx="103">
                  <c:v>6</c:v>
                </c:pt>
                <c:pt idx="104">
                  <c:v>6</c:v>
                </c:pt>
                <c:pt idx="105">
                  <c:v>6</c:v>
                </c:pt>
                <c:pt idx="106">
                  <c:v>6</c:v>
                </c:pt>
                <c:pt idx="107">
                  <c:v>6</c:v>
                </c:pt>
                <c:pt idx="108">
                  <c:v>6</c:v>
                </c:pt>
                <c:pt idx="109">
                  <c:v>6</c:v>
                </c:pt>
                <c:pt idx="110">
                  <c:v>6</c:v>
                </c:pt>
                <c:pt idx="111">
                  <c:v>6</c:v>
                </c:pt>
                <c:pt idx="112">
                  <c:v>6</c:v>
                </c:pt>
                <c:pt idx="113">
                  <c:v>6</c:v>
                </c:pt>
                <c:pt idx="114">
                  <c:v>6</c:v>
                </c:pt>
                <c:pt idx="115">
                  <c:v>6</c:v>
                </c:pt>
                <c:pt idx="116">
                  <c:v>6</c:v>
                </c:pt>
                <c:pt idx="117">
                  <c:v>6</c:v>
                </c:pt>
                <c:pt idx="118">
                  <c:v>6</c:v>
                </c:pt>
                <c:pt idx="119">
                  <c:v>6</c:v>
                </c:pt>
                <c:pt idx="120">
                  <c:v>6</c:v>
                </c:pt>
                <c:pt idx="121">
                  <c:v>6</c:v>
                </c:pt>
                <c:pt idx="122">
                  <c:v>6</c:v>
                </c:pt>
                <c:pt idx="123">
                  <c:v>6</c:v>
                </c:pt>
                <c:pt idx="124">
                  <c:v>6</c:v>
                </c:pt>
                <c:pt idx="125">
                  <c:v>6</c:v>
                </c:pt>
                <c:pt idx="126">
                  <c:v>6</c:v>
                </c:pt>
                <c:pt idx="127">
                  <c:v>6</c:v>
                </c:pt>
                <c:pt idx="128">
                  <c:v>6</c:v>
                </c:pt>
                <c:pt idx="129">
                  <c:v>6</c:v>
                </c:pt>
                <c:pt idx="130">
                  <c:v>6</c:v>
                </c:pt>
                <c:pt idx="131">
                  <c:v>6</c:v>
                </c:pt>
                <c:pt idx="132">
                  <c:v>6</c:v>
                </c:pt>
                <c:pt idx="133">
                  <c:v>6</c:v>
                </c:pt>
                <c:pt idx="134">
                  <c:v>6</c:v>
                </c:pt>
                <c:pt idx="135">
                  <c:v>6</c:v>
                </c:pt>
                <c:pt idx="136">
                  <c:v>6</c:v>
                </c:pt>
                <c:pt idx="137">
                  <c:v>6</c:v>
                </c:pt>
                <c:pt idx="138">
                  <c:v>6</c:v>
                </c:pt>
                <c:pt idx="139">
                  <c:v>6</c:v>
                </c:pt>
                <c:pt idx="140">
                  <c:v>6</c:v>
                </c:pt>
                <c:pt idx="141">
                  <c:v>6</c:v>
                </c:pt>
                <c:pt idx="142">
                  <c:v>6</c:v>
                </c:pt>
                <c:pt idx="143">
                  <c:v>6</c:v>
                </c:pt>
                <c:pt idx="144">
                  <c:v>6</c:v>
                </c:pt>
                <c:pt idx="145">
                  <c:v>6</c:v>
                </c:pt>
                <c:pt idx="146">
                  <c:v>6</c:v>
                </c:pt>
                <c:pt idx="147">
                  <c:v>6</c:v>
                </c:pt>
                <c:pt idx="148">
                  <c:v>7</c:v>
                </c:pt>
                <c:pt idx="149">
                  <c:v>7</c:v>
                </c:pt>
                <c:pt idx="150">
                  <c:v>7</c:v>
                </c:pt>
                <c:pt idx="151">
                  <c:v>7</c:v>
                </c:pt>
                <c:pt idx="152">
                  <c:v>7</c:v>
                </c:pt>
                <c:pt idx="153">
                  <c:v>9</c:v>
                </c:pt>
                <c:pt idx="154">
                  <c:v>9</c:v>
                </c:pt>
                <c:pt idx="155">
                  <c:v>11</c:v>
                </c:pt>
                <c:pt idx="156">
                  <c:v>11</c:v>
                </c:pt>
                <c:pt idx="157">
                  <c:v>12</c:v>
                </c:pt>
                <c:pt idx="158">
                  <c:v>12</c:v>
                </c:pt>
                <c:pt idx="159">
                  <c:v>12</c:v>
                </c:pt>
                <c:pt idx="160">
                  <c:v>12</c:v>
                </c:pt>
                <c:pt idx="161">
                  <c:v>12</c:v>
                </c:pt>
                <c:pt idx="162">
                  <c:v>12</c:v>
                </c:pt>
                <c:pt idx="163">
                  <c:v>12</c:v>
                </c:pt>
                <c:pt idx="164">
                  <c:v>12</c:v>
                </c:pt>
                <c:pt idx="165">
                  <c:v>12</c:v>
                </c:pt>
                <c:pt idx="166">
                  <c:v>12</c:v>
                </c:pt>
                <c:pt idx="167">
                  <c:v>12</c:v>
                </c:pt>
                <c:pt idx="168">
                  <c:v>12</c:v>
                </c:pt>
                <c:pt idx="169">
                  <c:v>12</c:v>
                </c:pt>
                <c:pt idx="170">
                  <c:v>13</c:v>
                </c:pt>
                <c:pt idx="171">
                  <c:v>13</c:v>
                </c:pt>
                <c:pt idx="172">
                  <c:v>13</c:v>
                </c:pt>
                <c:pt idx="173">
                  <c:v>13</c:v>
                </c:pt>
                <c:pt idx="174">
                  <c:v>14</c:v>
                </c:pt>
                <c:pt idx="175">
                  <c:v>14</c:v>
                </c:pt>
                <c:pt idx="176">
                  <c:v>14</c:v>
                </c:pt>
                <c:pt idx="177">
                  <c:v>14</c:v>
                </c:pt>
                <c:pt idx="178">
                  <c:v>14</c:v>
                </c:pt>
                <c:pt idx="179">
                  <c:v>14</c:v>
                </c:pt>
                <c:pt idx="180">
                  <c:v>14</c:v>
                </c:pt>
                <c:pt idx="181">
                  <c:v>14</c:v>
                </c:pt>
                <c:pt idx="182">
                  <c:v>14</c:v>
                </c:pt>
                <c:pt idx="183">
                  <c:v>14</c:v>
                </c:pt>
                <c:pt idx="184">
                  <c:v>14</c:v>
                </c:pt>
                <c:pt idx="185">
                  <c:v>14</c:v>
                </c:pt>
                <c:pt idx="186">
                  <c:v>14</c:v>
                </c:pt>
                <c:pt idx="187">
                  <c:v>14</c:v>
                </c:pt>
                <c:pt idx="188">
                  <c:v>14</c:v>
                </c:pt>
                <c:pt idx="189">
                  <c:v>15</c:v>
                </c:pt>
                <c:pt idx="190">
                  <c:v>15</c:v>
                </c:pt>
                <c:pt idx="191">
                  <c:v>15</c:v>
                </c:pt>
                <c:pt idx="192">
                  <c:v>15</c:v>
                </c:pt>
                <c:pt idx="193">
                  <c:v>15</c:v>
                </c:pt>
                <c:pt idx="194">
                  <c:v>15</c:v>
                </c:pt>
                <c:pt idx="195">
                  <c:v>15</c:v>
                </c:pt>
                <c:pt idx="196">
                  <c:v>15</c:v>
                </c:pt>
                <c:pt idx="197">
                  <c:v>15</c:v>
                </c:pt>
                <c:pt idx="198">
                  <c:v>15</c:v>
                </c:pt>
                <c:pt idx="199">
                  <c:v>15</c:v>
                </c:pt>
                <c:pt idx="200">
                  <c:v>15</c:v>
                </c:pt>
                <c:pt idx="201">
                  <c:v>15</c:v>
                </c:pt>
                <c:pt idx="202">
                  <c:v>15</c:v>
                </c:pt>
                <c:pt idx="203">
                  <c:v>15</c:v>
                </c:pt>
                <c:pt idx="204">
                  <c:v>15</c:v>
                </c:pt>
                <c:pt idx="205">
                  <c:v>15</c:v>
                </c:pt>
                <c:pt idx="206">
                  <c:v>15</c:v>
                </c:pt>
                <c:pt idx="207">
                  <c:v>15</c:v>
                </c:pt>
                <c:pt idx="208">
                  <c:v>15</c:v>
                </c:pt>
                <c:pt idx="209">
                  <c:v>15</c:v>
                </c:pt>
                <c:pt idx="210">
                  <c:v>15</c:v>
                </c:pt>
                <c:pt idx="211">
                  <c:v>15</c:v>
                </c:pt>
                <c:pt idx="212">
                  <c:v>15</c:v>
                </c:pt>
                <c:pt idx="213">
                  <c:v>15</c:v>
                </c:pt>
                <c:pt idx="214">
                  <c:v>15</c:v>
                </c:pt>
                <c:pt idx="215">
                  <c:v>15</c:v>
                </c:pt>
                <c:pt idx="216">
                  <c:v>17</c:v>
                </c:pt>
                <c:pt idx="217">
                  <c:v>17</c:v>
                </c:pt>
                <c:pt idx="218">
                  <c:v>17</c:v>
                </c:pt>
                <c:pt idx="219">
                  <c:v>18</c:v>
                </c:pt>
                <c:pt idx="220">
                  <c:v>18</c:v>
                </c:pt>
                <c:pt idx="221">
                  <c:v>18</c:v>
                </c:pt>
                <c:pt idx="222">
                  <c:v>18</c:v>
                </c:pt>
                <c:pt idx="223">
                  <c:v>18</c:v>
                </c:pt>
                <c:pt idx="224">
                  <c:v>18</c:v>
                </c:pt>
                <c:pt idx="225">
                  <c:v>18</c:v>
                </c:pt>
                <c:pt idx="226">
                  <c:v>18</c:v>
                </c:pt>
                <c:pt idx="227">
                  <c:v>18</c:v>
                </c:pt>
                <c:pt idx="228">
                  <c:v>18</c:v>
                </c:pt>
                <c:pt idx="229">
                  <c:v>18</c:v>
                </c:pt>
                <c:pt idx="230">
                  <c:v>18</c:v>
                </c:pt>
                <c:pt idx="231">
                  <c:v>18</c:v>
                </c:pt>
                <c:pt idx="232">
                  <c:v>18</c:v>
                </c:pt>
                <c:pt idx="233">
                  <c:v>18</c:v>
                </c:pt>
                <c:pt idx="234">
                  <c:v>18</c:v>
                </c:pt>
                <c:pt idx="235">
                  <c:v>18</c:v>
                </c:pt>
                <c:pt idx="236">
                  <c:v>18</c:v>
                </c:pt>
                <c:pt idx="237">
                  <c:v>18</c:v>
                </c:pt>
                <c:pt idx="238">
                  <c:v>18</c:v>
                </c:pt>
                <c:pt idx="239">
                  <c:v>18</c:v>
                </c:pt>
                <c:pt idx="240">
                  <c:v>18</c:v>
                </c:pt>
                <c:pt idx="241">
                  <c:v>18</c:v>
                </c:pt>
                <c:pt idx="242">
                  <c:v>19</c:v>
                </c:pt>
                <c:pt idx="243">
                  <c:v>19</c:v>
                </c:pt>
                <c:pt idx="244">
                  <c:v>20</c:v>
                </c:pt>
                <c:pt idx="245">
                  <c:v>20</c:v>
                </c:pt>
                <c:pt idx="246">
                  <c:v>20</c:v>
                </c:pt>
                <c:pt idx="247">
                  <c:v>20</c:v>
                </c:pt>
                <c:pt idx="248">
                  <c:v>20</c:v>
                </c:pt>
                <c:pt idx="249">
                  <c:v>20</c:v>
                </c:pt>
                <c:pt idx="250">
                  <c:v>20</c:v>
                </c:pt>
                <c:pt idx="251">
                  <c:v>20</c:v>
                </c:pt>
                <c:pt idx="252">
                  <c:v>20</c:v>
                </c:pt>
                <c:pt idx="253">
                  <c:v>20</c:v>
                </c:pt>
                <c:pt idx="254">
                  <c:v>20</c:v>
                </c:pt>
                <c:pt idx="255">
                  <c:v>20</c:v>
                </c:pt>
                <c:pt idx="256">
                  <c:v>20</c:v>
                </c:pt>
                <c:pt idx="257">
                  <c:v>20</c:v>
                </c:pt>
                <c:pt idx="258">
                  <c:v>20</c:v>
                </c:pt>
                <c:pt idx="259">
                  <c:v>20</c:v>
                </c:pt>
                <c:pt idx="260">
                  <c:v>20</c:v>
                </c:pt>
                <c:pt idx="261">
                  <c:v>20</c:v>
                </c:pt>
                <c:pt idx="262">
                  <c:v>20</c:v>
                </c:pt>
                <c:pt idx="263">
                  <c:v>20</c:v>
                </c:pt>
                <c:pt idx="264">
                  <c:v>20</c:v>
                </c:pt>
                <c:pt idx="265">
                  <c:v>20</c:v>
                </c:pt>
                <c:pt idx="266">
                  <c:v>20</c:v>
                </c:pt>
                <c:pt idx="267">
                  <c:v>20</c:v>
                </c:pt>
                <c:pt idx="268">
                  <c:v>20</c:v>
                </c:pt>
                <c:pt idx="269">
                  <c:v>20</c:v>
                </c:pt>
                <c:pt idx="270">
                  <c:v>20</c:v>
                </c:pt>
                <c:pt idx="271">
                  <c:v>20</c:v>
                </c:pt>
                <c:pt idx="272">
                  <c:v>20</c:v>
                </c:pt>
                <c:pt idx="273">
                  <c:v>20</c:v>
                </c:pt>
                <c:pt idx="274">
                  <c:v>20</c:v>
                </c:pt>
                <c:pt idx="275">
                  <c:v>20</c:v>
                </c:pt>
                <c:pt idx="276">
                  <c:v>20</c:v>
                </c:pt>
                <c:pt idx="277">
                  <c:v>20</c:v>
                </c:pt>
                <c:pt idx="278">
                  <c:v>20</c:v>
                </c:pt>
                <c:pt idx="279">
                  <c:v>20</c:v>
                </c:pt>
                <c:pt idx="280">
                  <c:v>20</c:v>
                </c:pt>
                <c:pt idx="281">
                  <c:v>20</c:v>
                </c:pt>
                <c:pt idx="282">
                  <c:v>20</c:v>
                </c:pt>
                <c:pt idx="283">
                  <c:v>20</c:v>
                </c:pt>
                <c:pt idx="284">
                  <c:v>20</c:v>
                </c:pt>
                <c:pt idx="285">
                  <c:v>20</c:v>
                </c:pt>
                <c:pt idx="286">
                  <c:v>20</c:v>
                </c:pt>
                <c:pt idx="287">
                  <c:v>20</c:v>
                </c:pt>
                <c:pt idx="288">
                  <c:v>21</c:v>
                </c:pt>
                <c:pt idx="289">
                  <c:v>21</c:v>
                </c:pt>
                <c:pt idx="290">
                  <c:v>21</c:v>
                </c:pt>
                <c:pt idx="291">
                  <c:v>21</c:v>
                </c:pt>
                <c:pt idx="292">
                  <c:v>21</c:v>
                </c:pt>
                <c:pt idx="293">
                  <c:v>21</c:v>
                </c:pt>
                <c:pt idx="294">
                  <c:v>21</c:v>
                </c:pt>
                <c:pt idx="295">
                  <c:v>21</c:v>
                </c:pt>
                <c:pt idx="296">
                  <c:v>21</c:v>
                </c:pt>
                <c:pt idx="297">
                  <c:v>21</c:v>
                </c:pt>
                <c:pt idx="298">
                  <c:v>22</c:v>
                </c:pt>
                <c:pt idx="299">
                  <c:v>22</c:v>
                </c:pt>
                <c:pt idx="300">
                  <c:v>22</c:v>
                </c:pt>
                <c:pt idx="301">
                  <c:v>22</c:v>
                </c:pt>
                <c:pt idx="302">
                  <c:v>22</c:v>
                </c:pt>
                <c:pt idx="303">
                  <c:v>22</c:v>
                </c:pt>
                <c:pt idx="304">
                  <c:v>22</c:v>
                </c:pt>
                <c:pt idx="305">
                  <c:v>22</c:v>
                </c:pt>
                <c:pt idx="306">
                  <c:v>22</c:v>
                </c:pt>
                <c:pt idx="307">
                  <c:v>22</c:v>
                </c:pt>
                <c:pt idx="308">
                  <c:v>22</c:v>
                </c:pt>
                <c:pt idx="309">
                  <c:v>22</c:v>
                </c:pt>
                <c:pt idx="310">
                  <c:v>22</c:v>
                </c:pt>
                <c:pt idx="311">
                  <c:v>22</c:v>
                </c:pt>
                <c:pt idx="312">
                  <c:v>22</c:v>
                </c:pt>
                <c:pt idx="313">
                  <c:v>22</c:v>
                </c:pt>
                <c:pt idx="314">
                  <c:v>22</c:v>
                </c:pt>
                <c:pt idx="315">
                  <c:v>22</c:v>
                </c:pt>
                <c:pt idx="316">
                  <c:v>23</c:v>
                </c:pt>
                <c:pt idx="317">
                  <c:v>23</c:v>
                </c:pt>
                <c:pt idx="318">
                  <c:v>23</c:v>
                </c:pt>
                <c:pt idx="319">
                  <c:v>23</c:v>
                </c:pt>
                <c:pt idx="320">
                  <c:v>23</c:v>
                </c:pt>
                <c:pt idx="321">
                  <c:v>23</c:v>
                </c:pt>
                <c:pt idx="322">
                  <c:v>23</c:v>
                </c:pt>
                <c:pt idx="323">
                  <c:v>23</c:v>
                </c:pt>
                <c:pt idx="324">
                  <c:v>23</c:v>
                </c:pt>
                <c:pt idx="325">
                  <c:v>23</c:v>
                </c:pt>
                <c:pt idx="326">
                  <c:v>23</c:v>
                </c:pt>
                <c:pt idx="327">
                  <c:v>23</c:v>
                </c:pt>
                <c:pt idx="328">
                  <c:v>23</c:v>
                </c:pt>
                <c:pt idx="329">
                  <c:v>23</c:v>
                </c:pt>
                <c:pt idx="330">
                  <c:v>23</c:v>
                </c:pt>
                <c:pt idx="331">
                  <c:v>23</c:v>
                </c:pt>
                <c:pt idx="332">
                  <c:v>23</c:v>
                </c:pt>
                <c:pt idx="333">
                  <c:v>23</c:v>
                </c:pt>
                <c:pt idx="334">
                  <c:v>24</c:v>
                </c:pt>
                <c:pt idx="335">
                  <c:v>24</c:v>
                </c:pt>
                <c:pt idx="336">
                  <c:v>24</c:v>
                </c:pt>
                <c:pt idx="337">
                  <c:v>24</c:v>
                </c:pt>
                <c:pt idx="338">
                  <c:v>24</c:v>
                </c:pt>
                <c:pt idx="339">
                  <c:v>24</c:v>
                </c:pt>
                <c:pt idx="340">
                  <c:v>25</c:v>
                </c:pt>
                <c:pt idx="341">
                  <c:v>25</c:v>
                </c:pt>
                <c:pt idx="342">
                  <c:v>26</c:v>
                </c:pt>
                <c:pt idx="343">
                  <c:v>26</c:v>
                </c:pt>
                <c:pt idx="344">
                  <c:v>26</c:v>
                </c:pt>
                <c:pt idx="345">
                  <c:v>26</c:v>
                </c:pt>
                <c:pt idx="346">
                  <c:v>26</c:v>
                </c:pt>
                <c:pt idx="347">
                  <c:v>26</c:v>
                </c:pt>
                <c:pt idx="348">
                  <c:v>26</c:v>
                </c:pt>
                <c:pt idx="349">
                  <c:v>26</c:v>
                </c:pt>
                <c:pt idx="350">
                  <c:v>26</c:v>
                </c:pt>
                <c:pt idx="351">
                  <c:v>26</c:v>
                </c:pt>
                <c:pt idx="352">
                  <c:v>27</c:v>
                </c:pt>
                <c:pt idx="353">
                  <c:v>27</c:v>
                </c:pt>
                <c:pt idx="354">
                  <c:v>27</c:v>
                </c:pt>
                <c:pt idx="355">
                  <c:v>28</c:v>
                </c:pt>
                <c:pt idx="356">
                  <c:v>28</c:v>
                </c:pt>
                <c:pt idx="357">
                  <c:v>28</c:v>
                </c:pt>
                <c:pt idx="358">
                  <c:v>28</c:v>
                </c:pt>
                <c:pt idx="359">
                  <c:v>28</c:v>
                </c:pt>
                <c:pt idx="360">
                  <c:v>28</c:v>
                </c:pt>
                <c:pt idx="361">
                  <c:v>28</c:v>
                </c:pt>
                <c:pt idx="362">
                  <c:v>28</c:v>
                </c:pt>
                <c:pt idx="363">
                  <c:v>28</c:v>
                </c:pt>
                <c:pt idx="364">
                  <c:v>28</c:v>
                </c:pt>
                <c:pt idx="365">
                  <c:v>28</c:v>
                </c:pt>
                <c:pt idx="366">
                  <c:v>28</c:v>
                </c:pt>
                <c:pt idx="367">
                  <c:v>28</c:v>
                </c:pt>
                <c:pt idx="368">
                  <c:v>28</c:v>
                </c:pt>
                <c:pt idx="369">
                  <c:v>28</c:v>
                </c:pt>
                <c:pt idx="370">
                  <c:v>28</c:v>
                </c:pt>
                <c:pt idx="371">
                  <c:v>28</c:v>
                </c:pt>
                <c:pt idx="372">
                  <c:v>28</c:v>
                </c:pt>
                <c:pt idx="373">
                  <c:v>28</c:v>
                </c:pt>
                <c:pt idx="374">
                  <c:v>28</c:v>
                </c:pt>
                <c:pt idx="375">
                  <c:v>28</c:v>
                </c:pt>
                <c:pt idx="376">
                  <c:v>28</c:v>
                </c:pt>
                <c:pt idx="377">
                  <c:v>28</c:v>
                </c:pt>
                <c:pt idx="378">
                  <c:v>28</c:v>
                </c:pt>
                <c:pt idx="379">
                  <c:v>28</c:v>
                </c:pt>
                <c:pt idx="380">
                  <c:v>28</c:v>
                </c:pt>
                <c:pt idx="381">
                  <c:v>28</c:v>
                </c:pt>
                <c:pt idx="382">
                  <c:v>29</c:v>
                </c:pt>
                <c:pt idx="383">
                  <c:v>29</c:v>
                </c:pt>
                <c:pt idx="384">
                  <c:v>30</c:v>
                </c:pt>
                <c:pt idx="385">
                  <c:v>30</c:v>
                </c:pt>
                <c:pt idx="386">
                  <c:v>31</c:v>
                </c:pt>
                <c:pt idx="387">
                  <c:v>31</c:v>
                </c:pt>
                <c:pt idx="388">
                  <c:v>33</c:v>
                </c:pt>
                <c:pt idx="389">
                  <c:v>33</c:v>
                </c:pt>
                <c:pt idx="390">
                  <c:v>33</c:v>
                </c:pt>
                <c:pt idx="391">
                  <c:v>33</c:v>
                </c:pt>
                <c:pt idx="392">
                  <c:v>33</c:v>
                </c:pt>
                <c:pt idx="393">
                  <c:v>33</c:v>
                </c:pt>
                <c:pt idx="394">
                  <c:v>33</c:v>
                </c:pt>
                <c:pt idx="395">
                  <c:v>33</c:v>
                </c:pt>
                <c:pt idx="396">
                  <c:v>33</c:v>
                </c:pt>
                <c:pt idx="397">
                  <c:v>33</c:v>
                </c:pt>
                <c:pt idx="398">
                  <c:v>33</c:v>
                </c:pt>
                <c:pt idx="399">
                  <c:v>33</c:v>
                </c:pt>
                <c:pt idx="400">
                  <c:v>33</c:v>
                </c:pt>
                <c:pt idx="401">
                  <c:v>33</c:v>
                </c:pt>
                <c:pt idx="402">
                  <c:v>33</c:v>
                </c:pt>
                <c:pt idx="403">
                  <c:v>35</c:v>
                </c:pt>
                <c:pt idx="404">
                  <c:v>35</c:v>
                </c:pt>
                <c:pt idx="405">
                  <c:v>35</c:v>
                </c:pt>
                <c:pt idx="406">
                  <c:v>35</c:v>
                </c:pt>
                <c:pt idx="407">
                  <c:v>37</c:v>
                </c:pt>
                <c:pt idx="408">
                  <c:v>37</c:v>
                </c:pt>
                <c:pt idx="409">
                  <c:v>37</c:v>
                </c:pt>
                <c:pt idx="410">
                  <c:v>38</c:v>
                </c:pt>
                <c:pt idx="411">
                  <c:v>38</c:v>
                </c:pt>
                <c:pt idx="412">
                  <c:v>38</c:v>
                </c:pt>
                <c:pt idx="413">
                  <c:v>39</c:v>
                </c:pt>
                <c:pt idx="414">
                  <c:v>39</c:v>
                </c:pt>
                <c:pt idx="415">
                  <c:v>39</c:v>
                </c:pt>
                <c:pt idx="416">
                  <c:v>39</c:v>
                </c:pt>
                <c:pt idx="417">
                  <c:v>39</c:v>
                </c:pt>
                <c:pt idx="418">
                  <c:v>41</c:v>
                </c:pt>
                <c:pt idx="419">
                  <c:v>41</c:v>
                </c:pt>
                <c:pt idx="420">
                  <c:v>42</c:v>
                </c:pt>
                <c:pt idx="421">
                  <c:v>42</c:v>
                </c:pt>
                <c:pt idx="422">
                  <c:v>44</c:v>
                </c:pt>
                <c:pt idx="423">
                  <c:v>44</c:v>
                </c:pt>
                <c:pt idx="424">
                  <c:v>44</c:v>
                </c:pt>
                <c:pt idx="425">
                  <c:v>44</c:v>
                </c:pt>
                <c:pt idx="426">
                  <c:v>44</c:v>
                </c:pt>
                <c:pt idx="427">
                  <c:v>44</c:v>
                </c:pt>
                <c:pt idx="428">
                  <c:v>44</c:v>
                </c:pt>
                <c:pt idx="429">
                  <c:v>44</c:v>
                </c:pt>
                <c:pt idx="430">
                  <c:v>44</c:v>
                </c:pt>
                <c:pt idx="431">
                  <c:v>44</c:v>
                </c:pt>
                <c:pt idx="432">
                  <c:v>44</c:v>
                </c:pt>
                <c:pt idx="433">
                  <c:v>44</c:v>
                </c:pt>
                <c:pt idx="434">
                  <c:v>44</c:v>
                </c:pt>
                <c:pt idx="435">
                  <c:v>44</c:v>
                </c:pt>
                <c:pt idx="436">
                  <c:v>44</c:v>
                </c:pt>
                <c:pt idx="437">
                  <c:v>44</c:v>
                </c:pt>
                <c:pt idx="438">
                  <c:v>44</c:v>
                </c:pt>
                <c:pt idx="439">
                  <c:v>44</c:v>
                </c:pt>
                <c:pt idx="440">
                  <c:v>44</c:v>
                </c:pt>
                <c:pt idx="441">
                  <c:v>44</c:v>
                </c:pt>
                <c:pt idx="442">
                  <c:v>44</c:v>
                </c:pt>
                <c:pt idx="443">
                  <c:v>44</c:v>
                </c:pt>
                <c:pt idx="444">
                  <c:v>44</c:v>
                </c:pt>
                <c:pt idx="445">
                  <c:v>46</c:v>
                </c:pt>
                <c:pt idx="446">
                  <c:v>46</c:v>
                </c:pt>
                <c:pt idx="447">
                  <c:v>47</c:v>
                </c:pt>
                <c:pt idx="448">
                  <c:v>47</c:v>
                </c:pt>
                <c:pt idx="449">
                  <c:v>47</c:v>
                </c:pt>
                <c:pt idx="450">
                  <c:v>47</c:v>
                </c:pt>
                <c:pt idx="451">
                  <c:v>47</c:v>
                </c:pt>
                <c:pt idx="452">
                  <c:v>47</c:v>
                </c:pt>
                <c:pt idx="453">
                  <c:v>47</c:v>
                </c:pt>
                <c:pt idx="454">
                  <c:v>47</c:v>
                </c:pt>
                <c:pt idx="455">
                  <c:v>47</c:v>
                </c:pt>
                <c:pt idx="456">
                  <c:v>47</c:v>
                </c:pt>
                <c:pt idx="457">
                  <c:v>47</c:v>
                </c:pt>
                <c:pt idx="458">
                  <c:v>47</c:v>
                </c:pt>
                <c:pt idx="459">
                  <c:v>47</c:v>
                </c:pt>
                <c:pt idx="460">
                  <c:v>47</c:v>
                </c:pt>
                <c:pt idx="461">
                  <c:v>47</c:v>
                </c:pt>
                <c:pt idx="462">
                  <c:v>47</c:v>
                </c:pt>
                <c:pt idx="463">
                  <c:v>47</c:v>
                </c:pt>
                <c:pt idx="464">
                  <c:v>47</c:v>
                </c:pt>
                <c:pt idx="465">
                  <c:v>47</c:v>
                </c:pt>
                <c:pt idx="466">
                  <c:v>47</c:v>
                </c:pt>
                <c:pt idx="467">
                  <c:v>47</c:v>
                </c:pt>
                <c:pt idx="468">
                  <c:v>47</c:v>
                </c:pt>
                <c:pt idx="469">
                  <c:v>47</c:v>
                </c:pt>
                <c:pt idx="470">
                  <c:v>47</c:v>
                </c:pt>
                <c:pt idx="471">
                  <c:v>47</c:v>
                </c:pt>
                <c:pt idx="472">
                  <c:v>47</c:v>
                </c:pt>
                <c:pt idx="473">
                  <c:v>47</c:v>
                </c:pt>
                <c:pt idx="474">
                  <c:v>47</c:v>
                </c:pt>
                <c:pt idx="475">
                  <c:v>47</c:v>
                </c:pt>
                <c:pt idx="476">
                  <c:v>47</c:v>
                </c:pt>
                <c:pt idx="477">
                  <c:v>47</c:v>
                </c:pt>
                <c:pt idx="478">
                  <c:v>47</c:v>
                </c:pt>
                <c:pt idx="479">
                  <c:v>47</c:v>
                </c:pt>
                <c:pt idx="480">
                  <c:v>47</c:v>
                </c:pt>
                <c:pt idx="481">
                  <c:v>47</c:v>
                </c:pt>
                <c:pt idx="482">
                  <c:v>47</c:v>
                </c:pt>
                <c:pt idx="483">
                  <c:v>47</c:v>
                </c:pt>
                <c:pt idx="484">
                  <c:v>48</c:v>
                </c:pt>
                <c:pt idx="485">
                  <c:v>48</c:v>
                </c:pt>
                <c:pt idx="486">
                  <c:v>48</c:v>
                </c:pt>
                <c:pt idx="487">
                  <c:v>48</c:v>
                </c:pt>
                <c:pt idx="488">
                  <c:v>48</c:v>
                </c:pt>
                <c:pt idx="489">
                  <c:v>48</c:v>
                </c:pt>
                <c:pt idx="490">
                  <c:v>48</c:v>
                </c:pt>
                <c:pt idx="491">
                  <c:v>48</c:v>
                </c:pt>
                <c:pt idx="492">
                  <c:v>48</c:v>
                </c:pt>
                <c:pt idx="493">
                  <c:v>48</c:v>
                </c:pt>
                <c:pt idx="494">
                  <c:v>48</c:v>
                </c:pt>
                <c:pt idx="495">
                  <c:v>48</c:v>
                </c:pt>
                <c:pt idx="496">
                  <c:v>48</c:v>
                </c:pt>
                <c:pt idx="497">
                  <c:v>48</c:v>
                </c:pt>
                <c:pt idx="498">
                  <c:v>48</c:v>
                </c:pt>
                <c:pt idx="499">
                  <c:v>48</c:v>
                </c:pt>
                <c:pt idx="500">
                  <c:v>48</c:v>
                </c:pt>
                <c:pt idx="501">
                  <c:v>48</c:v>
                </c:pt>
                <c:pt idx="502">
                  <c:v>48</c:v>
                </c:pt>
                <c:pt idx="503">
                  <c:v>48</c:v>
                </c:pt>
                <c:pt idx="504">
                  <c:v>48</c:v>
                </c:pt>
                <c:pt idx="505">
                  <c:v>48</c:v>
                </c:pt>
                <c:pt idx="506">
                  <c:v>48</c:v>
                </c:pt>
                <c:pt idx="507">
                  <c:v>48</c:v>
                </c:pt>
                <c:pt idx="508">
                  <c:v>48</c:v>
                </c:pt>
                <c:pt idx="509">
                  <c:v>48</c:v>
                </c:pt>
                <c:pt idx="510">
                  <c:v>48</c:v>
                </c:pt>
                <c:pt idx="511">
                  <c:v>48</c:v>
                </c:pt>
                <c:pt idx="512">
                  <c:v>48</c:v>
                </c:pt>
                <c:pt idx="513">
                  <c:v>48</c:v>
                </c:pt>
                <c:pt idx="514">
                  <c:v>48</c:v>
                </c:pt>
                <c:pt idx="515">
                  <c:v>48</c:v>
                </c:pt>
                <c:pt idx="516">
                  <c:v>48</c:v>
                </c:pt>
                <c:pt idx="517">
                  <c:v>48</c:v>
                </c:pt>
                <c:pt idx="518">
                  <c:v>48</c:v>
                </c:pt>
                <c:pt idx="519">
                  <c:v>48</c:v>
                </c:pt>
                <c:pt idx="520">
                  <c:v>48</c:v>
                </c:pt>
                <c:pt idx="521">
                  <c:v>48</c:v>
                </c:pt>
                <c:pt idx="522">
                  <c:v>48</c:v>
                </c:pt>
                <c:pt idx="523">
                  <c:v>48</c:v>
                </c:pt>
                <c:pt idx="524">
                  <c:v>48</c:v>
                </c:pt>
                <c:pt idx="525">
                  <c:v>48</c:v>
                </c:pt>
                <c:pt idx="526">
                  <c:v>48</c:v>
                </c:pt>
                <c:pt idx="527">
                  <c:v>48</c:v>
                </c:pt>
                <c:pt idx="528">
                  <c:v>48</c:v>
                </c:pt>
                <c:pt idx="529">
                  <c:v>48</c:v>
                </c:pt>
                <c:pt idx="530">
                  <c:v>48</c:v>
                </c:pt>
                <c:pt idx="531">
                  <c:v>48</c:v>
                </c:pt>
                <c:pt idx="532">
                  <c:v>48</c:v>
                </c:pt>
                <c:pt idx="533">
                  <c:v>48</c:v>
                </c:pt>
                <c:pt idx="534">
                  <c:v>48</c:v>
                </c:pt>
                <c:pt idx="535">
                  <c:v>48</c:v>
                </c:pt>
                <c:pt idx="536">
                  <c:v>48</c:v>
                </c:pt>
                <c:pt idx="537">
                  <c:v>48</c:v>
                </c:pt>
                <c:pt idx="538">
                  <c:v>48</c:v>
                </c:pt>
                <c:pt idx="539">
                  <c:v>48</c:v>
                </c:pt>
                <c:pt idx="540">
                  <c:v>48</c:v>
                </c:pt>
                <c:pt idx="541">
                  <c:v>48</c:v>
                </c:pt>
                <c:pt idx="542">
                  <c:v>48</c:v>
                </c:pt>
                <c:pt idx="543">
                  <c:v>48</c:v>
                </c:pt>
                <c:pt idx="544">
                  <c:v>48</c:v>
                </c:pt>
                <c:pt idx="545">
                  <c:v>48</c:v>
                </c:pt>
                <c:pt idx="546">
                  <c:v>48</c:v>
                </c:pt>
                <c:pt idx="547">
                  <c:v>48</c:v>
                </c:pt>
                <c:pt idx="548">
                  <c:v>48</c:v>
                </c:pt>
                <c:pt idx="549">
                  <c:v>48</c:v>
                </c:pt>
                <c:pt idx="550">
                  <c:v>48</c:v>
                </c:pt>
                <c:pt idx="551">
                  <c:v>48</c:v>
                </c:pt>
                <c:pt idx="552">
                  <c:v>48</c:v>
                </c:pt>
                <c:pt idx="553">
                  <c:v>48</c:v>
                </c:pt>
                <c:pt idx="554">
                  <c:v>48</c:v>
                </c:pt>
                <c:pt idx="555">
                  <c:v>48</c:v>
                </c:pt>
                <c:pt idx="556">
                  <c:v>48</c:v>
                </c:pt>
                <c:pt idx="557">
                  <c:v>48</c:v>
                </c:pt>
                <c:pt idx="558">
                  <c:v>48</c:v>
                </c:pt>
                <c:pt idx="559">
                  <c:v>48</c:v>
                </c:pt>
                <c:pt idx="560">
                  <c:v>48</c:v>
                </c:pt>
                <c:pt idx="561">
                  <c:v>48</c:v>
                </c:pt>
                <c:pt idx="562">
                  <c:v>48</c:v>
                </c:pt>
                <c:pt idx="563">
                  <c:v>48</c:v>
                </c:pt>
                <c:pt idx="564">
                  <c:v>48</c:v>
                </c:pt>
                <c:pt idx="565">
                  <c:v>48</c:v>
                </c:pt>
                <c:pt idx="566">
                  <c:v>48</c:v>
                </c:pt>
                <c:pt idx="567">
                  <c:v>49</c:v>
                </c:pt>
                <c:pt idx="568">
                  <c:v>49</c:v>
                </c:pt>
                <c:pt idx="569">
                  <c:v>49</c:v>
                </c:pt>
                <c:pt idx="570">
                  <c:v>49</c:v>
                </c:pt>
                <c:pt idx="571">
                  <c:v>49</c:v>
                </c:pt>
                <c:pt idx="572">
                  <c:v>49</c:v>
                </c:pt>
                <c:pt idx="573">
                  <c:v>49</c:v>
                </c:pt>
                <c:pt idx="574">
                  <c:v>49</c:v>
                </c:pt>
                <c:pt idx="575">
                  <c:v>50</c:v>
                </c:pt>
                <c:pt idx="576">
                  <c:v>50</c:v>
                </c:pt>
                <c:pt idx="577">
                  <c:v>51</c:v>
                </c:pt>
                <c:pt idx="578">
                  <c:v>51</c:v>
                </c:pt>
                <c:pt idx="579">
                  <c:v>51</c:v>
                </c:pt>
                <c:pt idx="580">
                  <c:v>51</c:v>
                </c:pt>
                <c:pt idx="581">
                  <c:v>52</c:v>
                </c:pt>
                <c:pt idx="582">
                  <c:v>52</c:v>
                </c:pt>
                <c:pt idx="583">
                  <c:v>52</c:v>
                </c:pt>
                <c:pt idx="584">
                  <c:v>52</c:v>
                </c:pt>
                <c:pt idx="585">
                  <c:v>52</c:v>
                </c:pt>
                <c:pt idx="586">
                  <c:v>52</c:v>
                </c:pt>
                <c:pt idx="587">
                  <c:v>52</c:v>
                </c:pt>
                <c:pt idx="588">
                  <c:v>52</c:v>
                </c:pt>
                <c:pt idx="589">
                  <c:v>52</c:v>
                </c:pt>
                <c:pt idx="590">
                  <c:v>52</c:v>
                </c:pt>
                <c:pt idx="591">
                  <c:v>52</c:v>
                </c:pt>
                <c:pt idx="592">
                  <c:v>52</c:v>
                </c:pt>
                <c:pt idx="593">
                  <c:v>54</c:v>
                </c:pt>
                <c:pt idx="594">
                  <c:v>54</c:v>
                </c:pt>
                <c:pt idx="595">
                  <c:v>54</c:v>
                </c:pt>
                <c:pt idx="596">
                  <c:v>54</c:v>
                </c:pt>
                <c:pt idx="597">
                  <c:v>54</c:v>
                </c:pt>
                <c:pt idx="598">
                  <c:v>54</c:v>
                </c:pt>
                <c:pt idx="599">
                  <c:v>54</c:v>
                </c:pt>
                <c:pt idx="600">
                  <c:v>54</c:v>
                </c:pt>
                <c:pt idx="601">
                  <c:v>54</c:v>
                </c:pt>
                <c:pt idx="602">
                  <c:v>54</c:v>
                </c:pt>
                <c:pt idx="603">
                  <c:v>54</c:v>
                </c:pt>
                <c:pt idx="604">
                  <c:v>54</c:v>
                </c:pt>
                <c:pt idx="605">
                  <c:v>54</c:v>
                </c:pt>
                <c:pt idx="606">
                  <c:v>55</c:v>
                </c:pt>
                <c:pt idx="607">
                  <c:v>55</c:v>
                </c:pt>
                <c:pt idx="608">
                  <c:v>55</c:v>
                </c:pt>
                <c:pt idx="609">
                  <c:v>55</c:v>
                </c:pt>
                <c:pt idx="610">
                  <c:v>55</c:v>
                </c:pt>
                <c:pt idx="611">
                  <c:v>55</c:v>
                </c:pt>
                <c:pt idx="612">
                  <c:v>55</c:v>
                </c:pt>
                <c:pt idx="613">
                  <c:v>55</c:v>
                </c:pt>
                <c:pt idx="614">
                  <c:v>55</c:v>
                </c:pt>
                <c:pt idx="615">
                  <c:v>55</c:v>
                </c:pt>
                <c:pt idx="616">
                  <c:v>55</c:v>
                </c:pt>
                <c:pt idx="617">
                  <c:v>55</c:v>
                </c:pt>
                <c:pt idx="618">
                  <c:v>55</c:v>
                </c:pt>
                <c:pt idx="619">
                  <c:v>55</c:v>
                </c:pt>
                <c:pt idx="620">
                  <c:v>55</c:v>
                </c:pt>
                <c:pt idx="621">
                  <c:v>55</c:v>
                </c:pt>
                <c:pt idx="622">
                  <c:v>55</c:v>
                </c:pt>
                <c:pt idx="623">
                  <c:v>55</c:v>
                </c:pt>
                <c:pt idx="624">
                  <c:v>55</c:v>
                </c:pt>
                <c:pt idx="625">
                  <c:v>55</c:v>
                </c:pt>
                <c:pt idx="626">
                  <c:v>55</c:v>
                </c:pt>
                <c:pt idx="627">
                  <c:v>55</c:v>
                </c:pt>
                <c:pt idx="628">
                  <c:v>55</c:v>
                </c:pt>
                <c:pt idx="629">
                  <c:v>55</c:v>
                </c:pt>
                <c:pt idx="630">
                  <c:v>55</c:v>
                </c:pt>
                <c:pt idx="631">
                  <c:v>55</c:v>
                </c:pt>
                <c:pt idx="632">
                  <c:v>55</c:v>
                </c:pt>
                <c:pt idx="633">
                  <c:v>55</c:v>
                </c:pt>
                <c:pt idx="634">
                  <c:v>55</c:v>
                </c:pt>
                <c:pt idx="635">
                  <c:v>55</c:v>
                </c:pt>
                <c:pt idx="636">
                  <c:v>55</c:v>
                </c:pt>
                <c:pt idx="637">
                  <c:v>55</c:v>
                </c:pt>
                <c:pt idx="638">
                  <c:v>55</c:v>
                </c:pt>
                <c:pt idx="639">
                  <c:v>55</c:v>
                </c:pt>
                <c:pt idx="640">
                  <c:v>55</c:v>
                </c:pt>
                <c:pt idx="641">
                  <c:v>55</c:v>
                </c:pt>
                <c:pt idx="642">
                  <c:v>55</c:v>
                </c:pt>
                <c:pt idx="643">
                  <c:v>55</c:v>
                </c:pt>
                <c:pt idx="644">
                  <c:v>55</c:v>
                </c:pt>
                <c:pt idx="645">
                  <c:v>55</c:v>
                </c:pt>
                <c:pt idx="646">
                  <c:v>55</c:v>
                </c:pt>
                <c:pt idx="647">
                  <c:v>55</c:v>
                </c:pt>
                <c:pt idx="648">
                  <c:v>55</c:v>
                </c:pt>
                <c:pt idx="649">
                  <c:v>55</c:v>
                </c:pt>
                <c:pt idx="650">
                  <c:v>55</c:v>
                </c:pt>
                <c:pt idx="651">
                  <c:v>55</c:v>
                </c:pt>
                <c:pt idx="652">
                  <c:v>55</c:v>
                </c:pt>
                <c:pt idx="653">
                  <c:v>55</c:v>
                </c:pt>
                <c:pt idx="654">
                  <c:v>55</c:v>
                </c:pt>
                <c:pt idx="655">
                  <c:v>55</c:v>
                </c:pt>
                <c:pt idx="656">
                  <c:v>55</c:v>
                </c:pt>
                <c:pt idx="657">
                  <c:v>55</c:v>
                </c:pt>
                <c:pt idx="658">
                  <c:v>55</c:v>
                </c:pt>
                <c:pt idx="659">
                  <c:v>55</c:v>
                </c:pt>
                <c:pt idx="660">
                  <c:v>56</c:v>
                </c:pt>
                <c:pt idx="661">
                  <c:v>56</c:v>
                </c:pt>
                <c:pt idx="662">
                  <c:v>56</c:v>
                </c:pt>
                <c:pt idx="663">
                  <c:v>57</c:v>
                </c:pt>
                <c:pt idx="664">
                  <c:v>57</c:v>
                </c:pt>
                <c:pt idx="665">
                  <c:v>57</c:v>
                </c:pt>
                <c:pt idx="666">
                  <c:v>57</c:v>
                </c:pt>
                <c:pt idx="667">
                  <c:v>57</c:v>
                </c:pt>
                <c:pt idx="668">
                  <c:v>57</c:v>
                </c:pt>
                <c:pt idx="669">
                  <c:v>58</c:v>
                </c:pt>
                <c:pt idx="670">
                  <c:v>58</c:v>
                </c:pt>
                <c:pt idx="671">
                  <c:v>58</c:v>
                </c:pt>
                <c:pt idx="672">
                  <c:v>58</c:v>
                </c:pt>
                <c:pt idx="673">
                  <c:v>58</c:v>
                </c:pt>
                <c:pt idx="674">
                  <c:v>58</c:v>
                </c:pt>
                <c:pt idx="675">
                  <c:v>58</c:v>
                </c:pt>
                <c:pt idx="676">
                  <c:v>58</c:v>
                </c:pt>
                <c:pt idx="677">
                  <c:v>59</c:v>
                </c:pt>
                <c:pt idx="678">
                  <c:v>59</c:v>
                </c:pt>
                <c:pt idx="679">
                  <c:v>59</c:v>
                </c:pt>
                <c:pt idx="680">
                  <c:v>59</c:v>
                </c:pt>
                <c:pt idx="681">
                  <c:v>59</c:v>
                </c:pt>
                <c:pt idx="682">
                  <c:v>59</c:v>
                </c:pt>
                <c:pt idx="683">
                  <c:v>59</c:v>
                </c:pt>
                <c:pt idx="684">
                  <c:v>59</c:v>
                </c:pt>
                <c:pt idx="685">
                  <c:v>59</c:v>
                </c:pt>
                <c:pt idx="686">
                  <c:v>60</c:v>
                </c:pt>
                <c:pt idx="687">
                  <c:v>60</c:v>
                </c:pt>
                <c:pt idx="688">
                  <c:v>61</c:v>
                </c:pt>
                <c:pt idx="689">
                  <c:v>61</c:v>
                </c:pt>
                <c:pt idx="690">
                  <c:v>63</c:v>
                </c:pt>
                <c:pt idx="691">
                  <c:v>63</c:v>
                </c:pt>
                <c:pt idx="692">
                  <c:v>64</c:v>
                </c:pt>
                <c:pt idx="693">
                  <c:v>64</c:v>
                </c:pt>
                <c:pt idx="694">
                  <c:v>65</c:v>
                </c:pt>
                <c:pt idx="695">
                  <c:v>65</c:v>
                </c:pt>
                <c:pt idx="696">
                  <c:v>65</c:v>
                </c:pt>
                <c:pt idx="697">
                  <c:v>65</c:v>
                </c:pt>
                <c:pt idx="698">
                  <c:v>65</c:v>
                </c:pt>
                <c:pt idx="699">
                  <c:v>65</c:v>
                </c:pt>
                <c:pt idx="700">
                  <c:v>65</c:v>
                </c:pt>
                <c:pt idx="701">
                  <c:v>65</c:v>
                </c:pt>
                <c:pt idx="702">
                  <c:v>65</c:v>
                </c:pt>
                <c:pt idx="703">
                  <c:v>65</c:v>
                </c:pt>
                <c:pt idx="704">
                  <c:v>65</c:v>
                </c:pt>
                <c:pt idx="705">
                  <c:v>65</c:v>
                </c:pt>
                <c:pt idx="706">
                  <c:v>65</c:v>
                </c:pt>
                <c:pt idx="707">
                  <c:v>65</c:v>
                </c:pt>
                <c:pt idx="708">
                  <c:v>65</c:v>
                </c:pt>
                <c:pt idx="709">
                  <c:v>65</c:v>
                </c:pt>
                <c:pt idx="710">
                  <c:v>65</c:v>
                </c:pt>
                <c:pt idx="711">
                  <c:v>65</c:v>
                </c:pt>
                <c:pt idx="712">
                  <c:v>65</c:v>
                </c:pt>
                <c:pt idx="713">
                  <c:v>65</c:v>
                </c:pt>
                <c:pt idx="714">
                  <c:v>65</c:v>
                </c:pt>
                <c:pt idx="715">
                  <c:v>66</c:v>
                </c:pt>
                <c:pt idx="716">
                  <c:v>66</c:v>
                </c:pt>
                <c:pt idx="717">
                  <c:v>66</c:v>
                </c:pt>
                <c:pt idx="718">
                  <c:v>66</c:v>
                </c:pt>
                <c:pt idx="719">
                  <c:v>66</c:v>
                </c:pt>
                <c:pt idx="720">
                  <c:v>66</c:v>
                </c:pt>
                <c:pt idx="721">
                  <c:v>66</c:v>
                </c:pt>
                <c:pt idx="722">
                  <c:v>66</c:v>
                </c:pt>
                <c:pt idx="723">
                  <c:v>66</c:v>
                </c:pt>
                <c:pt idx="724">
                  <c:v>66</c:v>
                </c:pt>
                <c:pt idx="725">
                  <c:v>66</c:v>
                </c:pt>
                <c:pt idx="726">
                  <c:v>66</c:v>
                </c:pt>
                <c:pt idx="727">
                  <c:v>66</c:v>
                </c:pt>
                <c:pt idx="728">
                  <c:v>66</c:v>
                </c:pt>
                <c:pt idx="729">
                  <c:v>66</c:v>
                </c:pt>
                <c:pt idx="730">
                  <c:v>66</c:v>
                </c:pt>
                <c:pt idx="731">
                  <c:v>66</c:v>
                </c:pt>
                <c:pt idx="732">
                  <c:v>66</c:v>
                </c:pt>
                <c:pt idx="733">
                  <c:v>66</c:v>
                </c:pt>
                <c:pt idx="734">
                  <c:v>66</c:v>
                </c:pt>
                <c:pt idx="735">
                  <c:v>66</c:v>
                </c:pt>
                <c:pt idx="736">
                  <c:v>66</c:v>
                </c:pt>
                <c:pt idx="737">
                  <c:v>66</c:v>
                </c:pt>
                <c:pt idx="738">
                  <c:v>66</c:v>
                </c:pt>
                <c:pt idx="739">
                  <c:v>66</c:v>
                </c:pt>
                <c:pt idx="740">
                  <c:v>66</c:v>
                </c:pt>
                <c:pt idx="741">
                  <c:v>66</c:v>
                </c:pt>
                <c:pt idx="742">
                  <c:v>66</c:v>
                </c:pt>
                <c:pt idx="743">
                  <c:v>66</c:v>
                </c:pt>
                <c:pt idx="744">
                  <c:v>66</c:v>
                </c:pt>
              </c:numCache>
            </c:numRef>
          </c:val>
          <c:smooth val="0"/>
          <c:extLst>
            <c:ext xmlns:c16="http://schemas.microsoft.com/office/drawing/2014/chart" uri="{C3380CC4-5D6E-409C-BE32-E72D297353CC}">
              <c16:uniqueId val="{00000000-168D-4B04-849D-5B1A51FCE5BD}"/>
            </c:ext>
          </c:extLst>
        </c:ser>
        <c:ser>
          <c:idx val="1"/>
          <c:order val="1"/>
          <c:tx>
            <c:strRef>
              <c:f>'[sports analysis Solution.xlsx]Question 3'!$C$23</c:f>
              <c:strCache>
                <c:ptCount val="1"/>
              </c:strCache>
            </c:strRef>
          </c:tx>
          <c:spPr>
            <a:ln w="34925" cap="rnd">
              <a:solidFill>
                <a:schemeClr val="accent2"/>
              </a:solidFill>
              <a:round/>
            </a:ln>
            <a:effectLst>
              <a:outerShdw blurRad="63500" dist="38100" dir="5400000" rotWithShape="0">
                <a:srgbClr val="000000">
                  <a:alpha val="65000"/>
                </a:srgbClr>
              </a:outerShdw>
            </a:effectLst>
          </c:spPr>
          <c:marker>
            <c:symbol val="none"/>
          </c:marker>
          <c:val>
            <c:numRef>
              <c:f>'[sports analysis Solution.xlsx]Question 3'!$C$24:$C$768</c:f>
              <c:numCache>
                <c:formatCode>General</c:formatCode>
                <c:ptCount val="74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numCache>
            </c:numRef>
          </c:val>
          <c:smooth val="0"/>
          <c:extLst>
            <c:ext xmlns:c16="http://schemas.microsoft.com/office/drawing/2014/chart" uri="{C3380CC4-5D6E-409C-BE32-E72D297353CC}">
              <c16:uniqueId val="{00000001-168D-4B04-849D-5B1A51FCE5BD}"/>
            </c:ext>
          </c:extLst>
        </c:ser>
        <c:dLbls>
          <c:showLegendKey val="0"/>
          <c:showVal val="0"/>
          <c:showCatName val="0"/>
          <c:showSerName val="0"/>
          <c:showPercent val="0"/>
          <c:showBubbleSize val="0"/>
        </c:dLbls>
        <c:smooth val="0"/>
        <c:axId val="1995629455"/>
        <c:axId val="1915966223"/>
      </c:lineChart>
      <c:catAx>
        <c:axId val="1995629455"/>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15966223"/>
        <c:crosses val="autoZero"/>
        <c:auto val="1"/>
        <c:lblAlgn val="ctr"/>
        <c:lblOffset val="100"/>
        <c:noMultiLvlLbl val="0"/>
      </c:catAx>
      <c:valAx>
        <c:axId val="191596622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956294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Sports By Year</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4399842055141338"/>
          <c:y val="0.17403324584426949"/>
          <c:w val="0.71400162590295679"/>
          <c:h val="0.66262686370884216"/>
        </c:manualLayout>
      </c:layout>
      <c:barChart>
        <c:barDir val="bar"/>
        <c:grouping val="clustered"/>
        <c:varyColors val="0"/>
        <c:ser>
          <c:idx val="0"/>
          <c:order val="0"/>
          <c:tx>
            <c:strRef>
              <c:f>'[sports analysis Solution.xlsx]Question 4'!$C$28</c:f>
              <c:strCache>
                <c:ptCount val="1"/>
              </c:strCache>
            </c:strRef>
          </c:tx>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cat>
            <c:strRef>
              <c:f>'[sports analysis Solution.xlsx]Question 4'!$B$29:$B$80</c:f>
              <c:strCache>
                <c:ptCount val="52"/>
                <c:pt idx="0">
                  <c:v>sport_name</c:v>
                </c:pt>
                <c:pt idx="1">
                  <c:v>Basketball</c:v>
                </c:pt>
                <c:pt idx="2">
                  <c:v>Judo</c:v>
                </c:pt>
                <c:pt idx="3">
                  <c:v>Football</c:v>
                </c:pt>
                <c:pt idx="4">
                  <c:v>Tug-Of-War</c:v>
                </c:pt>
                <c:pt idx="5">
                  <c:v>Speed Skating</c:v>
                </c:pt>
                <c:pt idx="6">
                  <c:v>Speed Skating</c:v>
                </c:pt>
                <c:pt idx="7">
                  <c:v>Cross Country Skiing</c:v>
                </c:pt>
                <c:pt idx="8">
                  <c:v>Cross Country Skiing</c:v>
                </c:pt>
                <c:pt idx="9">
                  <c:v>Cross Country Skiing</c:v>
                </c:pt>
                <c:pt idx="10">
                  <c:v>Cross Country Skiing</c:v>
                </c:pt>
                <c:pt idx="11">
                  <c:v>Cross Country Skiing</c:v>
                </c:pt>
                <c:pt idx="12">
                  <c:v>Athletics</c:v>
                </c:pt>
                <c:pt idx="13">
                  <c:v>Athletics</c:v>
                </c:pt>
                <c:pt idx="14">
                  <c:v>Ice Hockey</c:v>
                </c:pt>
                <c:pt idx="15">
                  <c:v>Swimming</c:v>
                </c:pt>
                <c:pt idx="16">
                  <c:v>Badminton</c:v>
                </c:pt>
                <c:pt idx="17">
                  <c:v>Sailing</c:v>
                </c:pt>
                <c:pt idx="18">
                  <c:v>Biathlon</c:v>
                </c:pt>
                <c:pt idx="19">
                  <c:v>Swimming</c:v>
                </c:pt>
                <c:pt idx="20">
                  <c:v>Swimming</c:v>
                </c:pt>
                <c:pt idx="21">
                  <c:v>Gymnastics</c:v>
                </c:pt>
                <c:pt idx="22">
                  <c:v>Gymnastics</c:v>
                </c:pt>
                <c:pt idx="23">
                  <c:v>Gymnastics</c:v>
                </c:pt>
                <c:pt idx="24">
                  <c:v>Gymnastics</c:v>
                </c:pt>
                <c:pt idx="25">
                  <c:v>Gymnastics</c:v>
                </c:pt>
                <c:pt idx="26">
                  <c:v>Gymnastics</c:v>
                </c:pt>
                <c:pt idx="27">
                  <c:v>Gymnastics</c:v>
                </c:pt>
                <c:pt idx="28">
                  <c:v>Gymnastics</c:v>
                </c:pt>
                <c:pt idx="29">
                  <c:v>Athletics</c:v>
                </c:pt>
                <c:pt idx="30">
                  <c:v>Art Competitions</c:v>
                </c:pt>
                <c:pt idx="31">
                  <c:v>Alpine Skiing</c:v>
                </c:pt>
                <c:pt idx="32">
                  <c:v>Alpine Skiing</c:v>
                </c:pt>
                <c:pt idx="33">
                  <c:v>Alpine Skiing</c:v>
                </c:pt>
                <c:pt idx="34">
                  <c:v>Alpine Skiing</c:v>
                </c:pt>
                <c:pt idx="35">
                  <c:v>Alpine Skiing</c:v>
                </c:pt>
                <c:pt idx="36">
                  <c:v>Handball</c:v>
                </c:pt>
                <c:pt idx="37">
                  <c:v>Weightlifting</c:v>
                </c:pt>
                <c:pt idx="38">
                  <c:v>Wrestling</c:v>
                </c:pt>
                <c:pt idx="39">
                  <c:v>Speed Skating</c:v>
                </c:pt>
                <c:pt idx="40">
                  <c:v>Speed Skating</c:v>
                </c:pt>
                <c:pt idx="41">
                  <c:v>Gymnastics</c:v>
                </c:pt>
                <c:pt idx="42">
                  <c:v>Luge</c:v>
                </c:pt>
                <c:pt idx="43">
                  <c:v>Water Polo</c:v>
                </c:pt>
                <c:pt idx="44">
                  <c:v>Sailing</c:v>
                </c:pt>
                <c:pt idx="45">
                  <c:v>Hockey</c:v>
                </c:pt>
                <c:pt idx="46">
                  <c:v>Rowing</c:v>
                </c:pt>
                <c:pt idx="47">
                  <c:v>Athletics</c:v>
                </c:pt>
                <c:pt idx="48">
                  <c:v>Athletics</c:v>
                </c:pt>
                <c:pt idx="49">
                  <c:v>Sailing</c:v>
                </c:pt>
                <c:pt idx="50">
                  <c:v>Athletics</c:v>
                </c:pt>
                <c:pt idx="51">
                  <c:v>Bobsleigh</c:v>
                </c:pt>
              </c:strCache>
            </c:strRef>
          </c:cat>
          <c:val>
            <c:numRef>
              <c:f>'[sports analysis Solution.xlsx]Question 4'!$C$29:$C$80</c:f>
              <c:numCache>
                <c:formatCode>General</c:formatCode>
                <c:ptCount val="52"/>
                <c:pt idx="0">
                  <c:v>0</c:v>
                </c:pt>
                <c:pt idx="1">
                  <c:v>1992</c:v>
                </c:pt>
                <c:pt idx="2">
                  <c:v>2012</c:v>
                </c:pt>
                <c:pt idx="3">
                  <c:v>1920</c:v>
                </c:pt>
                <c:pt idx="4">
                  <c:v>1900</c:v>
                </c:pt>
                <c:pt idx="5">
                  <c:v>1988</c:v>
                </c:pt>
                <c:pt idx="6">
                  <c:v>1992</c:v>
                </c:pt>
                <c:pt idx="7">
                  <c:v>1994</c:v>
                </c:pt>
                <c:pt idx="8">
                  <c:v>1932</c:v>
                </c:pt>
                <c:pt idx="9">
                  <c:v>2002</c:v>
                </c:pt>
                <c:pt idx="10">
                  <c:v>1952</c:v>
                </c:pt>
                <c:pt idx="11">
                  <c:v>1980</c:v>
                </c:pt>
                <c:pt idx="12">
                  <c:v>2000</c:v>
                </c:pt>
                <c:pt idx="13">
                  <c:v>1996</c:v>
                </c:pt>
                <c:pt idx="14">
                  <c:v>1912</c:v>
                </c:pt>
                <c:pt idx="15">
                  <c:v>1924</c:v>
                </c:pt>
                <c:pt idx="16">
                  <c:v>2014</c:v>
                </c:pt>
                <c:pt idx="17">
                  <c:v>1948</c:v>
                </c:pt>
                <c:pt idx="18">
                  <c:v>1998</c:v>
                </c:pt>
                <c:pt idx="19">
                  <c:v>2006</c:v>
                </c:pt>
                <c:pt idx="20">
                  <c:v>2008</c:v>
                </c:pt>
                <c:pt idx="21">
                  <c:v>2016</c:v>
                </c:pt>
                <c:pt idx="22">
                  <c:v>2004</c:v>
                </c:pt>
                <c:pt idx="23">
                  <c:v>1960</c:v>
                </c:pt>
                <c:pt idx="24">
                  <c:v>1964</c:v>
                </c:pt>
                <c:pt idx="25">
                  <c:v>1984</c:v>
                </c:pt>
                <c:pt idx="26">
                  <c:v>1984</c:v>
                </c:pt>
                <c:pt idx="27">
                  <c:v>1968</c:v>
                </c:pt>
                <c:pt idx="28">
                  <c:v>1972</c:v>
                </c:pt>
                <c:pt idx="29">
                  <c:v>1988</c:v>
                </c:pt>
                <c:pt idx="30">
                  <c:v>1936</c:v>
                </c:pt>
                <c:pt idx="31">
                  <c:v>1952</c:v>
                </c:pt>
                <c:pt idx="32">
                  <c:v>1956</c:v>
                </c:pt>
                <c:pt idx="33">
                  <c:v>1956</c:v>
                </c:pt>
                <c:pt idx="34">
                  <c:v>1960</c:v>
                </c:pt>
                <c:pt idx="35">
                  <c:v>1928</c:v>
                </c:pt>
                <c:pt idx="36">
                  <c:v>1976</c:v>
                </c:pt>
                <c:pt idx="37">
                  <c:v>1980</c:v>
                </c:pt>
                <c:pt idx="38">
                  <c:v>1964</c:v>
                </c:pt>
                <c:pt idx="39">
                  <c:v>2010</c:v>
                </c:pt>
                <c:pt idx="40">
                  <c:v>1968</c:v>
                </c:pt>
                <c:pt idx="41">
                  <c:v>1972</c:v>
                </c:pt>
                <c:pt idx="42">
                  <c:v>1976</c:v>
                </c:pt>
                <c:pt idx="43">
                  <c:v>1924</c:v>
                </c:pt>
                <c:pt idx="44">
                  <c:v>1904</c:v>
                </c:pt>
                <c:pt idx="45">
                  <c:v>1906</c:v>
                </c:pt>
                <c:pt idx="46">
                  <c:v>1928</c:v>
                </c:pt>
                <c:pt idx="47">
                  <c:v>1908</c:v>
                </c:pt>
                <c:pt idx="48">
                  <c:v>1948</c:v>
                </c:pt>
                <c:pt idx="49">
                  <c:v>1932</c:v>
                </c:pt>
                <c:pt idx="50">
                  <c:v>1936</c:v>
                </c:pt>
                <c:pt idx="51">
                  <c:v>1896</c:v>
                </c:pt>
              </c:numCache>
            </c:numRef>
          </c:val>
          <c:extLst>
            <c:ext xmlns:c16="http://schemas.microsoft.com/office/drawing/2014/chart" uri="{C3380CC4-5D6E-409C-BE32-E72D297353CC}">
              <c16:uniqueId val="{00000000-2344-4EA5-AE6B-86D95ED95653}"/>
            </c:ext>
          </c:extLst>
        </c:ser>
        <c:dLbls>
          <c:showLegendKey val="0"/>
          <c:showVal val="0"/>
          <c:showCatName val="0"/>
          <c:showSerName val="0"/>
          <c:showPercent val="0"/>
          <c:showBubbleSize val="0"/>
        </c:dLbls>
        <c:gapWidth val="115"/>
        <c:overlap val="-20"/>
        <c:axId val="427375680"/>
        <c:axId val="427376160"/>
      </c:barChart>
      <c:catAx>
        <c:axId val="427375680"/>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Sport Name</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27376160"/>
        <c:crosses val="autoZero"/>
        <c:auto val="1"/>
        <c:lblAlgn val="ctr"/>
        <c:lblOffset val="100"/>
        <c:noMultiLvlLbl val="0"/>
      </c:catAx>
      <c:valAx>
        <c:axId val="427376160"/>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Year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2737568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[sports analysis Solution.xlsx]Question 7!PivotTable17</c:name>
    <c:fmtId val="-1"/>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'Question 7'!$K$18</c:f>
              <c:strCache>
                <c:ptCount val="1"/>
                <c:pt idx="0">
                  <c:v>Total</c:v>
                </c:pt>
              </c:strCache>
            </c:strRef>
          </c:tx>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cat>
            <c:strRef>
              <c:f>'Question 7'!$J$19:$J$28</c:f>
              <c:strCache>
                <c:ptCount val="10"/>
                <c:pt idx="0">
                  <c:v>Art Competitions</c:v>
                </c:pt>
                <c:pt idx="1">
                  <c:v>Athletics</c:v>
                </c:pt>
                <c:pt idx="2">
                  <c:v>Canoeing</c:v>
                </c:pt>
                <c:pt idx="3">
                  <c:v>Cross Country Skiing</c:v>
                </c:pt>
                <c:pt idx="4">
                  <c:v>Cycling</c:v>
                </c:pt>
                <c:pt idx="5">
                  <c:v>Gymnastics</c:v>
                </c:pt>
                <c:pt idx="6">
                  <c:v>Sailing</c:v>
                </c:pt>
                <c:pt idx="7">
                  <c:v>Shooting</c:v>
                </c:pt>
                <c:pt idx="8">
                  <c:v>Swimming</c:v>
                </c:pt>
                <c:pt idx="9">
                  <c:v>Wrestling</c:v>
                </c:pt>
              </c:strCache>
            </c:strRef>
          </c:cat>
          <c:val>
            <c:numRef>
              <c:f>'Question 7'!$K$19:$K$28</c:f>
              <c:numCache>
                <c:formatCode>General</c:formatCode>
                <c:ptCount val="10"/>
                <c:pt idx="0">
                  <c:v>23</c:v>
                </c:pt>
                <c:pt idx="1">
                  <c:v>72</c:v>
                </c:pt>
                <c:pt idx="2">
                  <c:v>23</c:v>
                </c:pt>
                <c:pt idx="3">
                  <c:v>22</c:v>
                </c:pt>
                <c:pt idx="4">
                  <c:v>30</c:v>
                </c:pt>
                <c:pt idx="5">
                  <c:v>22</c:v>
                </c:pt>
                <c:pt idx="6">
                  <c:v>28</c:v>
                </c:pt>
                <c:pt idx="7">
                  <c:v>62</c:v>
                </c:pt>
                <c:pt idx="8">
                  <c:v>47</c:v>
                </c:pt>
                <c:pt idx="9">
                  <c:v>27</c:v>
                </c:pt>
              </c:numCache>
            </c:numRef>
          </c:val>
          <c:extLst>
            <c:ext xmlns:c16="http://schemas.microsoft.com/office/drawing/2014/chart" uri="{C3380CC4-5D6E-409C-BE32-E72D297353CC}">
              <c16:uniqueId val="{00000000-0E74-4453-BFBD-3ACDD94DEDF4}"/>
            </c:ext>
          </c:extLst>
        </c:ser>
        <c:dLbls>
          <c:showLegendKey val="0"/>
          <c:showVal val="0"/>
          <c:showCatName val="0"/>
          <c:showSerName val="0"/>
          <c:showPercent val="0"/>
          <c:showBubbleSize val="0"/>
        </c:dLbls>
        <c:gapWidth val="150"/>
        <c:shape val="box"/>
        <c:axId val="2107031088"/>
        <c:axId val="2107031568"/>
        <c:axId val="0"/>
      </c:bar3DChart>
      <c:catAx>
        <c:axId val="21070310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7031568"/>
        <c:crosses val="autoZero"/>
        <c:auto val="1"/>
        <c:lblAlgn val="ctr"/>
        <c:lblOffset val="100"/>
        <c:noMultiLvlLbl val="0"/>
      </c:catAx>
      <c:valAx>
        <c:axId val="2107031568"/>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703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Sports By Events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0967978347684705"/>
          <c:y val="0.18300925925925926"/>
          <c:w val="0.86287168252440061"/>
          <c:h val="0.36074693788276463"/>
        </c:manualLayout>
      </c:layout>
      <c:barChart>
        <c:barDir val="col"/>
        <c:grouping val="clustered"/>
        <c:varyColors val="0"/>
        <c:ser>
          <c:idx val="0"/>
          <c:order val="0"/>
          <c:tx>
            <c:strRef>
              <c:f>'[sports analysis Solution.xlsx]Question 7'!$C$24</c:f>
              <c:strCache>
                <c:ptCount val="1"/>
              </c:strCache>
            </c:strRef>
          </c:tx>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cat>
            <c:strRef>
              <c:f>'[sports analysis Solution.xlsx]Question 7'!$B$25:$B$123</c:f>
              <c:strCache>
                <c:ptCount val="98"/>
                <c:pt idx="0">
                  <c:v>sport_name</c:v>
                </c:pt>
                <c:pt idx="1">
                  <c:v>Aeronautics</c:v>
                </c:pt>
                <c:pt idx="2">
                  <c:v>Alpine Skiing</c:v>
                </c:pt>
                <c:pt idx="3">
                  <c:v>Alpine Skiing</c:v>
                </c:pt>
                <c:pt idx="4">
                  <c:v>Alpinism</c:v>
                </c:pt>
                <c:pt idx="5">
                  <c:v>Archery</c:v>
                </c:pt>
                <c:pt idx="6">
                  <c:v>Archery</c:v>
                </c:pt>
                <c:pt idx="7">
                  <c:v>Art Competitions</c:v>
                </c:pt>
                <c:pt idx="8">
                  <c:v>Art Competitions</c:v>
                </c:pt>
                <c:pt idx="9">
                  <c:v>Athletics</c:v>
                </c:pt>
                <c:pt idx="10">
                  <c:v>Athletics</c:v>
                </c:pt>
                <c:pt idx="11">
                  <c:v>Badminton</c:v>
                </c:pt>
                <c:pt idx="12">
                  <c:v>Badminton</c:v>
                </c:pt>
                <c:pt idx="13">
                  <c:v>Baseball</c:v>
                </c:pt>
                <c:pt idx="14">
                  <c:v>Basketball</c:v>
                </c:pt>
                <c:pt idx="15">
                  <c:v>Basque Pelota</c:v>
                </c:pt>
                <c:pt idx="16">
                  <c:v>Beach Volleyball</c:v>
                </c:pt>
                <c:pt idx="17">
                  <c:v>Biathlon</c:v>
                </c:pt>
                <c:pt idx="18">
                  <c:v>Biathlon</c:v>
                </c:pt>
                <c:pt idx="19">
                  <c:v>Bobsleigh</c:v>
                </c:pt>
                <c:pt idx="20">
                  <c:v>Bobsleigh</c:v>
                </c:pt>
                <c:pt idx="21">
                  <c:v>Boxing</c:v>
                </c:pt>
                <c:pt idx="22">
                  <c:v>Boxing</c:v>
                </c:pt>
                <c:pt idx="23">
                  <c:v>Canoeing</c:v>
                </c:pt>
                <c:pt idx="24">
                  <c:v>Canoeing</c:v>
                </c:pt>
                <c:pt idx="25">
                  <c:v>Cricket</c:v>
                </c:pt>
                <c:pt idx="26">
                  <c:v>Croquet</c:v>
                </c:pt>
                <c:pt idx="27">
                  <c:v>Cross Country Skiing</c:v>
                </c:pt>
                <c:pt idx="28">
                  <c:v>Cross Country Skiing</c:v>
                </c:pt>
                <c:pt idx="29">
                  <c:v>Curling</c:v>
                </c:pt>
                <c:pt idx="30">
                  <c:v>Cycling</c:v>
                </c:pt>
                <c:pt idx="31">
                  <c:v>Cycling</c:v>
                </c:pt>
                <c:pt idx="32">
                  <c:v>Diving</c:v>
                </c:pt>
                <c:pt idx="33">
                  <c:v>Equestrianism</c:v>
                </c:pt>
                <c:pt idx="34">
                  <c:v>Fencing</c:v>
                </c:pt>
                <c:pt idx="35">
                  <c:v>Fencing</c:v>
                </c:pt>
                <c:pt idx="36">
                  <c:v>Figure Skating</c:v>
                </c:pt>
                <c:pt idx="37">
                  <c:v>Figure Skating</c:v>
                </c:pt>
                <c:pt idx="38">
                  <c:v>Football</c:v>
                </c:pt>
                <c:pt idx="39">
                  <c:v>Football</c:v>
                </c:pt>
                <c:pt idx="40">
                  <c:v>Freestyle Skiing</c:v>
                </c:pt>
                <c:pt idx="41">
                  <c:v>Freestyle Skiing</c:v>
                </c:pt>
                <c:pt idx="42">
                  <c:v>Golf</c:v>
                </c:pt>
                <c:pt idx="43">
                  <c:v>Gymnastics</c:v>
                </c:pt>
                <c:pt idx="44">
                  <c:v>Gymnastics</c:v>
                </c:pt>
                <c:pt idx="45">
                  <c:v>Handball</c:v>
                </c:pt>
                <c:pt idx="46">
                  <c:v>Hockey</c:v>
                </c:pt>
                <c:pt idx="47">
                  <c:v>Ice Hockey</c:v>
                </c:pt>
                <c:pt idx="48">
                  <c:v>Jeu De Paume</c:v>
                </c:pt>
                <c:pt idx="49">
                  <c:v>Judo</c:v>
                </c:pt>
                <c:pt idx="50">
                  <c:v>Judo</c:v>
                </c:pt>
                <c:pt idx="51">
                  <c:v>Lacrosse</c:v>
                </c:pt>
                <c:pt idx="52">
                  <c:v>Luge</c:v>
                </c:pt>
                <c:pt idx="53">
                  <c:v>Luge</c:v>
                </c:pt>
                <c:pt idx="54">
                  <c:v>Military Ski Patrol</c:v>
                </c:pt>
                <c:pt idx="55">
                  <c:v>Modern Pentathlon</c:v>
                </c:pt>
                <c:pt idx="56">
                  <c:v>Motorboating</c:v>
                </c:pt>
                <c:pt idx="57">
                  <c:v>Nordic Combined</c:v>
                </c:pt>
                <c:pt idx="58">
                  <c:v>Nordic Combined</c:v>
                </c:pt>
                <c:pt idx="59">
                  <c:v>Polo</c:v>
                </c:pt>
                <c:pt idx="60">
                  <c:v>Racquets</c:v>
                </c:pt>
                <c:pt idx="61">
                  <c:v>Rhythmic Gymnastics</c:v>
                </c:pt>
                <c:pt idx="62">
                  <c:v>Roque</c:v>
                </c:pt>
                <c:pt idx="63">
                  <c:v>Rowing</c:v>
                </c:pt>
                <c:pt idx="64">
                  <c:v>Rowing</c:v>
                </c:pt>
                <c:pt idx="65">
                  <c:v>Rugby</c:v>
                </c:pt>
                <c:pt idx="66">
                  <c:v>Rugby Sevens</c:v>
                </c:pt>
                <c:pt idx="67">
                  <c:v>Sailing</c:v>
                </c:pt>
                <c:pt idx="68">
                  <c:v>Sailing</c:v>
                </c:pt>
                <c:pt idx="69">
                  <c:v>Shooting</c:v>
                </c:pt>
                <c:pt idx="70">
                  <c:v>Shooting</c:v>
                </c:pt>
                <c:pt idx="71">
                  <c:v>Short Track Speed Skating</c:v>
                </c:pt>
                <c:pt idx="72">
                  <c:v>Skeleton</c:v>
                </c:pt>
                <c:pt idx="73">
                  <c:v>Ski Jumping</c:v>
                </c:pt>
                <c:pt idx="74">
                  <c:v>Ski Jumping</c:v>
                </c:pt>
                <c:pt idx="75">
                  <c:v>Snowboarding</c:v>
                </c:pt>
                <c:pt idx="76">
                  <c:v>Snowboarding</c:v>
                </c:pt>
                <c:pt idx="77">
                  <c:v>Softball</c:v>
                </c:pt>
                <c:pt idx="78">
                  <c:v>Speed Skating</c:v>
                </c:pt>
                <c:pt idx="79">
                  <c:v>Speed Skating</c:v>
                </c:pt>
                <c:pt idx="80">
                  <c:v>Swimming</c:v>
                </c:pt>
                <c:pt idx="81">
                  <c:v>Swimming</c:v>
                </c:pt>
                <c:pt idx="82">
                  <c:v>Synchronized Swimming</c:v>
                </c:pt>
                <c:pt idx="83">
                  <c:v>Synchronized Swimming</c:v>
                </c:pt>
                <c:pt idx="84">
                  <c:v>Table Tennis</c:v>
                </c:pt>
                <c:pt idx="85">
                  <c:v>Table Tennis</c:v>
                </c:pt>
                <c:pt idx="86">
                  <c:v>Taekwondo</c:v>
                </c:pt>
                <c:pt idx="87">
                  <c:v>Tennis</c:v>
                </c:pt>
                <c:pt idx="88">
                  <c:v>Tennis</c:v>
                </c:pt>
                <c:pt idx="89">
                  <c:v>Trampolining</c:v>
                </c:pt>
                <c:pt idx="90">
                  <c:v>Triathlon</c:v>
                </c:pt>
                <c:pt idx="91">
                  <c:v>Tug-Of-War</c:v>
                </c:pt>
                <c:pt idx="92">
                  <c:v>Volleyball</c:v>
                </c:pt>
                <c:pt idx="93">
                  <c:v>Water Polo</c:v>
                </c:pt>
                <c:pt idx="94">
                  <c:v>Weightlifting</c:v>
                </c:pt>
                <c:pt idx="95">
                  <c:v>Weightlifting</c:v>
                </c:pt>
                <c:pt idx="96">
                  <c:v>Wrestling</c:v>
                </c:pt>
                <c:pt idx="97">
                  <c:v>Wrestling</c:v>
                </c:pt>
              </c:strCache>
            </c:strRef>
          </c:cat>
          <c:val>
            <c:numRef>
              <c:f>'[sports analysis Solution.xlsx]Question 7'!$C$25:$C$123</c:f>
              <c:numCache>
                <c:formatCode>General</c:formatCode>
                <c:ptCount val="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numCache>
            </c:numRef>
          </c:val>
          <c:extLst>
            <c:ext xmlns:c16="http://schemas.microsoft.com/office/drawing/2014/chart" uri="{C3380CC4-5D6E-409C-BE32-E72D297353CC}">
              <c16:uniqueId val="{00000000-474B-4B0F-A496-4C557316D770}"/>
            </c:ext>
          </c:extLst>
        </c:ser>
        <c:ser>
          <c:idx val="1"/>
          <c:order val="1"/>
          <c:tx>
            <c:strRef>
              <c:f>'[sports analysis Solution.xlsx]Question 7'!$D$24</c:f>
              <c:strCache>
                <c:ptCount val="1"/>
              </c:strCache>
            </c:strRef>
          </c:tx>
          <c:spPr>
            <a:gradFill rotWithShape="1">
              <a:gsLst>
                <a:gs pos="0">
                  <a:schemeClr val="accent2">
                    <a:tint val="98000"/>
                    <a:lumMod val="100000"/>
                  </a:schemeClr>
                </a:gs>
                <a:gs pos="100000">
                  <a:schemeClr val="accent2">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cat>
            <c:strRef>
              <c:f>'[sports analysis Solution.xlsx]Question 7'!$B$25:$B$123</c:f>
              <c:strCache>
                <c:ptCount val="98"/>
                <c:pt idx="0">
                  <c:v>sport_name</c:v>
                </c:pt>
                <c:pt idx="1">
                  <c:v>Aeronautics</c:v>
                </c:pt>
                <c:pt idx="2">
                  <c:v>Alpine Skiing</c:v>
                </c:pt>
                <c:pt idx="3">
                  <c:v>Alpine Skiing</c:v>
                </c:pt>
                <c:pt idx="4">
                  <c:v>Alpinism</c:v>
                </c:pt>
                <c:pt idx="5">
                  <c:v>Archery</c:v>
                </c:pt>
                <c:pt idx="6">
                  <c:v>Archery</c:v>
                </c:pt>
                <c:pt idx="7">
                  <c:v>Art Competitions</c:v>
                </c:pt>
                <c:pt idx="8">
                  <c:v>Art Competitions</c:v>
                </c:pt>
                <c:pt idx="9">
                  <c:v>Athletics</c:v>
                </c:pt>
                <c:pt idx="10">
                  <c:v>Athletics</c:v>
                </c:pt>
                <c:pt idx="11">
                  <c:v>Badminton</c:v>
                </c:pt>
                <c:pt idx="12">
                  <c:v>Badminton</c:v>
                </c:pt>
                <c:pt idx="13">
                  <c:v>Baseball</c:v>
                </c:pt>
                <c:pt idx="14">
                  <c:v>Basketball</c:v>
                </c:pt>
                <c:pt idx="15">
                  <c:v>Basque Pelota</c:v>
                </c:pt>
                <c:pt idx="16">
                  <c:v>Beach Volleyball</c:v>
                </c:pt>
                <c:pt idx="17">
                  <c:v>Biathlon</c:v>
                </c:pt>
                <c:pt idx="18">
                  <c:v>Biathlon</c:v>
                </c:pt>
                <c:pt idx="19">
                  <c:v>Bobsleigh</c:v>
                </c:pt>
                <c:pt idx="20">
                  <c:v>Bobsleigh</c:v>
                </c:pt>
                <c:pt idx="21">
                  <c:v>Boxing</c:v>
                </c:pt>
                <c:pt idx="22">
                  <c:v>Boxing</c:v>
                </c:pt>
                <c:pt idx="23">
                  <c:v>Canoeing</c:v>
                </c:pt>
                <c:pt idx="24">
                  <c:v>Canoeing</c:v>
                </c:pt>
                <c:pt idx="25">
                  <c:v>Cricket</c:v>
                </c:pt>
                <c:pt idx="26">
                  <c:v>Croquet</c:v>
                </c:pt>
                <c:pt idx="27">
                  <c:v>Cross Country Skiing</c:v>
                </c:pt>
                <c:pt idx="28">
                  <c:v>Cross Country Skiing</c:v>
                </c:pt>
                <c:pt idx="29">
                  <c:v>Curling</c:v>
                </c:pt>
                <c:pt idx="30">
                  <c:v>Cycling</c:v>
                </c:pt>
                <c:pt idx="31">
                  <c:v>Cycling</c:v>
                </c:pt>
                <c:pt idx="32">
                  <c:v>Diving</c:v>
                </c:pt>
                <c:pt idx="33">
                  <c:v>Equestrianism</c:v>
                </c:pt>
                <c:pt idx="34">
                  <c:v>Fencing</c:v>
                </c:pt>
                <c:pt idx="35">
                  <c:v>Fencing</c:v>
                </c:pt>
                <c:pt idx="36">
                  <c:v>Figure Skating</c:v>
                </c:pt>
                <c:pt idx="37">
                  <c:v>Figure Skating</c:v>
                </c:pt>
                <c:pt idx="38">
                  <c:v>Football</c:v>
                </c:pt>
                <c:pt idx="39">
                  <c:v>Football</c:v>
                </c:pt>
                <c:pt idx="40">
                  <c:v>Freestyle Skiing</c:v>
                </c:pt>
                <c:pt idx="41">
                  <c:v>Freestyle Skiing</c:v>
                </c:pt>
                <c:pt idx="42">
                  <c:v>Golf</c:v>
                </c:pt>
                <c:pt idx="43">
                  <c:v>Gymnastics</c:v>
                </c:pt>
                <c:pt idx="44">
                  <c:v>Gymnastics</c:v>
                </c:pt>
                <c:pt idx="45">
                  <c:v>Handball</c:v>
                </c:pt>
                <c:pt idx="46">
                  <c:v>Hockey</c:v>
                </c:pt>
                <c:pt idx="47">
                  <c:v>Ice Hockey</c:v>
                </c:pt>
                <c:pt idx="48">
                  <c:v>Jeu De Paume</c:v>
                </c:pt>
                <c:pt idx="49">
                  <c:v>Judo</c:v>
                </c:pt>
                <c:pt idx="50">
                  <c:v>Judo</c:v>
                </c:pt>
                <c:pt idx="51">
                  <c:v>Lacrosse</c:v>
                </c:pt>
                <c:pt idx="52">
                  <c:v>Luge</c:v>
                </c:pt>
                <c:pt idx="53">
                  <c:v>Luge</c:v>
                </c:pt>
                <c:pt idx="54">
                  <c:v>Military Ski Patrol</c:v>
                </c:pt>
                <c:pt idx="55">
                  <c:v>Modern Pentathlon</c:v>
                </c:pt>
                <c:pt idx="56">
                  <c:v>Motorboating</c:v>
                </c:pt>
                <c:pt idx="57">
                  <c:v>Nordic Combined</c:v>
                </c:pt>
                <c:pt idx="58">
                  <c:v>Nordic Combined</c:v>
                </c:pt>
                <c:pt idx="59">
                  <c:v>Polo</c:v>
                </c:pt>
                <c:pt idx="60">
                  <c:v>Racquets</c:v>
                </c:pt>
                <c:pt idx="61">
                  <c:v>Rhythmic Gymnastics</c:v>
                </c:pt>
                <c:pt idx="62">
                  <c:v>Roque</c:v>
                </c:pt>
                <c:pt idx="63">
                  <c:v>Rowing</c:v>
                </c:pt>
                <c:pt idx="64">
                  <c:v>Rowing</c:v>
                </c:pt>
                <c:pt idx="65">
                  <c:v>Rugby</c:v>
                </c:pt>
                <c:pt idx="66">
                  <c:v>Rugby Sevens</c:v>
                </c:pt>
                <c:pt idx="67">
                  <c:v>Sailing</c:v>
                </c:pt>
                <c:pt idx="68">
                  <c:v>Sailing</c:v>
                </c:pt>
                <c:pt idx="69">
                  <c:v>Shooting</c:v>
                </c:pt>
                <c:pt idx="70">
                  <c:v>Shooting</c:v>
                </c:pt>
                <c:pt idx="71">
                  <c:v>Short Track Speed Skating</c:v>
                </c:pt>
                <c:pt idx="72">
                  <c:v>Skeleton</c:v>
                </c:pt>
                <c:pt idx="73">
                  <c:v>Ski Jumping</c:v>
                </c:pt>
                <c:pt idx="74">
                  <c:v>Ski Jumping</c:v>
                </c:pt>
                <c:pt idx="75">
                  <c:v>Snowboarding</c:v>
                </c:pt>
                <c:pt idx="76">
                  <c:v>Snowboarding</c:v>
                </c:pt>
                <c:pt idx="77">
                  <c:v>Softball</c:v>
                </c:pt>
                <c:pt idx="78">
                  <c:v>Speed Skating</c:v>
                </c:pt>
                <c:pt idx="79">
                  <c:v>Speed Skating</c:v>
                </c:pt>
                <c:pt idx="80">
                  <c:v>Swimming</c:v>
                </c:pt>
                <c:pt idx="81">
                  <c:v>Swimming</c:v>
                </c:pt>
                <c:pt idx="82">
                  <c:v>Synchronized Swimming</c:v>
                </c:pt>
                <c:pt idx="83">
                  <c:v>Synchronized Swimming</c:v>
                </c:pt>
                <c:pt idx="84">
                  <c:v>Table Tennis</c:v>
                </c:pt>
                <c:pt idx="85">
                  <c:v>Table Tennis</c:v>
                </c:pt>
                <c:pt idx="86">
                  <c:v>Taekwondo</c:v>
                </c:pt>
                <c:pt idx="87">
                  <c:v>Tennis</c:v>
                </c:pt>
                <c:pt idx="88">
                  <c:v>Tennis</c:v>
                </c:pt>
                <c:pt idx="89">
                  <c:v>Trampolining</c:v>
                </c:pt>
                <c:pt idx="90">
                  <c:v>Triathlon</c:v>
                </c:pt>
                <c:pt idx="91">
                  <c:v>Tug-Of-War</c:v>
                </c:pt>
                <c:pt idx="92">
                  <c:v>Volleyball</c:v>
                </c:pt>
                <c:pt idx="93">
                  <c:v>Water Polo</c:v>
                </c:pt>
                <c:pt idx="94">
                  <c:v>Weightlifting</c:v>
                </c:pt>
                <c:pt idx="95">
                  <c:v>Weightlifting</c:v>
                </c:pt>
                <c:pt idx="96">
                  <c:v>Wrestling</c:v>
                </c:pt>
                <c:pt idx="97">
                  <c:v>Wrestling</c:v>
                </c:pt>
              </c:strCache>
            </c:strRef>
          </c:cat>
          <c:val>
            <c:numRef>
              <c:f>'[sports analysis Solution.xlsx]Question 7'!$D$25:$D$123</c:f>
              <c:numCache>
                <c:formatCode>General</c:formatCode>
                <c:ptCount val="99"/>
                <c:pt idx="0">
                  <c:v>0</c:v>
                </c:pt>
                <c:pt idx="1">
                  <c:v>1</c:v>
                </c:pt>
                <c:pt idx="2">
                  <c:v>8</c:v>
                </c:pt>
                <c:pt idx="3">
                  <c:v>2</c:v>
                </c:pt>
                <c:pt idx="4">
                  <c:v>1</c:v>
                </c:pt>
                <c:pt idx="5">
                  <c:v>20</c:v>
                </c:pt>
                <c:pt idx="6">
                  <c:v>5</c:v>
                </c:pt>
                <c:pt idx="7">
                  <c:v>23</c:v>
                </c:pt>
                <c:pt idx="8">
                  <c:v>6</c:v>
                </c:pt>
                <c:pt idx="9">
                  <c:v>11</c:v>
                </c:pt>
                <c:pt idx="10">
                  <c:v>72</c:v>
                </c:pt>
                <c:pt idx="11">
                  <c:v>4</c:v>
                </c:pt>
                <c:pt idx="12">
                  <c:v>1</c:v>
                </c:pt>
                <c:pt idx="13">
                  <c:v>1</c:v>
                </c:pt>
                <c:pt idx="14">
                  <c:v>2</c:v>
                </c:pt>
                <c:pt idx="15">
                  <c:v>1</c:v>
                </c:pt>
                <c:pt idx="16">
                  <c:v>2</c:v>
                </c:pt>
                <c:pt idx="17">
                  <c:v>2</c:v>
                </c:pt>
                <c:pt idx="18">
                  <c:v>11</c:v>
                </c:pt>
                <c:pt idx="19">
                  <c:v>2</c:v>
                </c:pt>
                <c:pt idx="20">
                  <c:v>2</c:v>
                </c:pt>
                <c:pt idx="21">
                  <c:v>14</c:v>
                </c:pt>
                <c:pt idx="22">
                  <c:v>1</c:v>
                </c:pt>
                <c:pt idx="23">
                  <c:v>23</c:v>
                </c:pt>
                <c:pt idx="24">
                  <c:v>4</c:v>
                </c:pt>
                <c:pt idx="25">
                  <c:v>1</c:v>
                </c:pt>
                <c:pt idx="26">
                  <c:v>3</c:v>
                </c:pt>
                <c:pt idx="27">
                  <c:v>1</c:v>
                </c:pt>
                <c:pt idx="28">
                  <c:v>22</c:v>
                </c:pt>
                <c:pt idx="29">
                  <c:v>2</c:v>
                </c:pt>
                <c:pt idx="30">
                  <c:v>30</c:v>
                </c:pt>
                <c:pt idx="31">
                  <c:v>14</c:v>
                </c:pt>
                <c:pt idx="32">
                  <c:v>10</c:v>
                </c:pt>
                <c:pt idx="33">
                  <c:v>18</c:v>
                </c:pt>
                <c:pt idx="34">
                  <c:v>15</c:v>
                </c:pt>
                <c:pt idx="35">
                  <c:v>3</c:v>
                </c:pt>
                <c:pt idx="36">
                  <c:v>3</c:v>
                </c:pt>
                <c:pt idx="37">
                  <c:v>3</c:v>
                </c:pt>
                <c:pt idx="38">
                  <c:v>1</c:v>
                </c:pt>
                <c:pt idx="39">
                  <c:v>1</c:v>
                </c:pt>
                <c:pt idx="40">
                  <c:v>2</c:v>
                </c:pt>
                <c:pt idx="41">
                  <c:v>8</c:v>
                </c:pt>
                <c:pt idx="42">
                  <c:v>3</c:v>
                </c:pt>
                <c:pt idx="43">
                  <c:v>22</c:v>
                </c:pt>
                <c:pt idx="44">
                  <c:v>5</c:v>
                </c:pt>
                <c:pt idx="45">
                  <c:v>2</c:v>
                </c:pt>
                <c:pt idx="46">
                  <c:v>2</c:v>
                </c:pt>
                <c:pt idx="47">
                  <c:v>2</c:v>
                </c:pt>
                <c:pt idx="48">
                  <c:v>1</c:v>
                </c:pt>
                <c:pt idx="49">
                  <c:v>12</c:v>
                </c:pt>
                <c:pt idx="50">
                  <c:v>3</c:v>
                </c:pt>
                <c:pt idx="51">
                  <c:v>1</c:v>
                </c:pt>
                <c:pt idx="52">
                  <c:v>3</c:v>
                </c:pt>
                <c:pt idx="53">
                  <c:v>1</c:v>
                </c:pt>
                <c:pt idx="54">
                  <c:v>1</c:v>
                </c:pt>
                <c:pt idx="55">
                  <c:v>3</c:v>
                </c:pt>
                <c:pt idx="56">
                  <c:v>3</c:v>
                </c:pt>
                <c:pt idx="57">
                  <c:v>2</c:v>
                </c:pt>
                <c:pt idx="58">
                  <c:v>3</c:v>
                </c:pt>
                <c:pt idx="59">
                  <c:v>1</c:v>
                </c:pt>
                <c:pt idx="60">
                  <c:v>2</c:v>
                </c:pt>
                <c:pt idx="61">
                  <c:v>2</c:v>
                </c:pt>
                <c:pt idx="62">
                  <c:v>1</c:v>
                </c:pt>
                <c:pt idx="63">
                  <c:v>20</c:v>
                </c:pt>
                <c:pt idx="64">
                  <c:v>3</c:v>
                </c:pt>
                <c:pt idx="65">
                  <c:v>1</c:v>
                </c:pt>
                <c:pt idx="66">
                  <c:v>2</c:v>
                </c:pt>
                <c:pt idx="67">
                  <c:v>9</c:v>
                </c:pt>
                <c:pt idx="68">
                  <c:v>28</c:v>
                </c:pt>
                <c:pt idx="69">
                  <c:v>62</c:v>
                </c:pt>
                <c:pt idx="70">
                  <c:v>21</c:v>
                </c:pt>
                <c:pt idx="71">
                  <c:v>8</c:v>
                </c:pt>
                <c:pt idx="72">
                  <c:v>2</c:v>
                </c:pt>
                <c:pt idx="73">
                  <c:v>1</c:v>
                </c:pt>
                <c:pt idx="74">
                  <c:v>3</c:v>
                </c:pt>
                <c:pt idx="75">
                  <c:v>4</c:v>
                </c:pt>
                <c:pt idx="76">
                  <c:v>8</c:v>
                </c:pt>
                <c:pt idx="77">
                  <c:v>1</c:v>
                </c:pt>
                <c:pt idx="78">
                  <c:v>4</c:v>
                </c:pt>
                <c:pt idx="79">
                  <c:v>9</c:v>
                </c:pt>
                <c:pt idx="80">
                  <c:v>47</c:v>
                </c:pt>
                <c:pt idx="81">
                  <c:v>7</c:v>
                </c:pt>
                <c:pt idx="82">
                  <c:v>2</c:v>
                </c:pt>
                <c:pt idx="83">
                  <c:v>1</c:v>
                </c:pt>
                <c:pt idx="84">
                  <c:v>1</c:v>
                </c:pt>
                <c:pt idx="85">
                  <c:v>5</c:v>
                </c:pt>
                <c:pt idx="86">
                  <c:v>8</c:v>
                </c:pt>
                <c:pt idx="87">
                  <c:v>8</c:v>
                </c:pt>
                <c:pt idx="88">
                  <c:v>1</c:v>
                </c:pt>
                <c:pt idx="89">
                  <c:v>2</c:v>
                </c:pt>
                <c:pt idx="90">
                  <c:v>2</c:v>
                </c:pt>
                <c:pt idx="91">
                  <c:v>1</c:v>
                </c:pt>
                <c:pt idx="92">
                  <c:v>2</c:v>
                </c:pt>
                <c:pt idx="93">
                  <c:v>2</c:v>
                </c:pt>
                <c:pt idx="94">
                  <c:v>17</c:v>
                </c:pt>
                <c:pt idx="95">
                  <c:v>4</c:v>
                </c:pt>
                <c:pt idx="96">
                  <c:v>27</c:v>
                </c:pt>
                <c:pt idx="97">
                  <c:v>3</c:v>
                </c:pt>
              </c:numCache>
            </c:numRef>
          </c:val>
          <c:extLst>
            <c:ext xmlns:c16="http://schemas.microsoft.com/office/drawing/2014/chart" uri="{C3380CC4-5D6E-409C-BE32-E72D297353CC}">
              <c16:uniqueId val="{00000001-474B-4B0F-A496-4C557316D770}"/>
            </c:ext>
          </c:extLst>
        </c:ser>
        <c:dLbls>
          <c:showLegendKey val="0"/>
          <c:showVal val="0"/>
          <c:showCatName val="0"/>
          <c:showSerName val="0"/>
          <c:showPercent val="0"/>
          <c:showBubbleSize val="0"/>
        </c:dLbls>
        <c:gapWidth val="100"/>
        <c:overlap val="-24"/>
        <c:axId val="43720496"/>
        <c:axId val="43724816"/>
      </c:barChart>
      <c:catAx>
        <c:axId val="4372049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Sports</a:t>
                </a:r>
              </a:p>
            </c:rich>
          </c:tx>
          <c:layout>
            <c:manualLayout>
              <c:xMode val="edge"/>
              <c:yMode val="edge"/>
              <c:x val="0.49294973499491601"/>
              <c:y val="0.82935112277631962"/>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3724816"/>
        <c:crosses val="autoZero"/>
        <c:auto val="1"/>
        <c:lblAlgn val="ctr"/>
        <c:lblOffset val="100"/>
        <c:noMultiLvlLbl val="0"/>
      </c:catAx>
      <c:valAx>
        <c:axId val="4372481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Events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3720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0505173463177"/>
          <c:y val="0.11504032258064516"/>
          <c:w val="0.8409494826536823"/>
          <c:h val="0.39636112522225042"/>
        </c:manualLayout>
      </c:layout>
      <c:barChart>
        <c:barDir val="col"/>
        <c:grouping val="clustered"/>
        <c:varyColors val="0"/>
        <c:ser>
          <c:idx val="0"/>
          <c:order val="0"/>
          <c:tx>
            <c:strRef>
              <c:f>'[sports analysis Solution.xlsx]Question 8'!$C$27</c:f>
              <c:strCache>
                <c:ptCount val="1"/>
                <c:pt idx="0">
                  <c:v>games_year</c:v>
                </c:pt>
              </c:strCache>
            </c:strRef>
          </c:tx>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'[sports analysis Solution.xlsx]Question 8'!$B$28:$B$37</c:f>
              <c:strCache>
                <c:ptCount val="9"/>
                <c:pt idx="0">
                  <c:v>Athletics Women's 100 metres</c:v>
                </c:pt>
                <c:pt idx="1">
                  <c:v>Cross Country Skiing Men's 10/15 kilometres Pursuit</c:v>
                </c:pt>
                <c:pt idx="2">
                  <c:v>Gymnastics Men's Team All-Around</c:v>
                </c:pt>
                <c:pt idx="3">
                  <c:v>Swimming Men's 200 metres Breaststroke</c:v>
                </c:pt>
                <c:pt idx="4">
                  <c:v>Swimming Men's 400 metres Breaststroke</c:v>
                </c:pt>
                <c:pt idx="5">
                  <c:v>Speed Skating Men's 500 metres</c:v>
                </c:pt>
                <c:pt idx="6">
                  <c:v>Judo Men's Extra-Lightweight</c:v>
                </c:pt>
                <c:pt idx="7">
                  <c:v>Badminton Men's Singles</c:v>
                </c:pt>
                <c:pt idx="8">
                  <c:v>Gymnastics Men's Individual All-Around</c:v>
                </c:pt>
              </c:strCache>
            </c:strRef>
          </c:cat>
          <c:val>
            <c:numRef>
              <c:f>'[sports analysis Solution.xlsx]Question 8'!$C$28:$C$37</c:f>
              <c:numCache>
                <c:formatCode>General</c:formatCode>
                <c:ptCount val="10"/>
                <c:pt idx="0">
                  <c:v>2000</c:v>
                </c:pt>
                <c:pt idx="1">
                  <c:v>2002</c:v>
                </c:pt>
                <c:pt idx="2">
                  <c:v>2004</c:v>
                </c:pt>
                <c:pt idx="3">
                  <c:v>2006</c:v>
                </c:pt>
                <c:pt idx="4">
                  <c:v>2008</c:v>
                </c:pt>
                <c:pt idx="5">
                  <c:v>2010</c:v>
                </c:pt>
                <c:pt idx="6">
                  <c:v>2012</c:v>
                </c:pt>
                <c:pt idx="7">
                  <c:v>2014</c:v>
                </c:pt>
                <c:pt idx="8">
                  <c:v>2016</c:v>
                </c:pt>
              </c:numCache>
            </c:numRef>
          </c:val>
          <c:extLst>
            <c:ext xmlns:c16="http://schemas.microsoft.com/office/drawing/2014/chart" uri="{C3380CC4-5D6E-409C-BE32-E72D297353CC}">
              <c16:uniqueId val="{00000000-BB8A-49CA-8C86-CA38149C9DDA}"/>
            </c:ext>
          </c:extLst>
        </c:ser>
        <c:dLbls>
          <c:dLblPos val="inEnd"/>
          <c:showLegendKey val="0"/>
          <c:showVal val="1"/>
          <c:showCatName val="0"/>
          <c:showSerName val="0"/>
          <c:showPercent val="0"/>
          <c:showBubbleSize val="0"/>
        </c:dLbls>
        <c:gapWidth val="100"/>
        <c:overlap val="-24"/>
        <c:axId val="40803920"/>
        <c:axId val="399755984"/>
      </c:barChart>
      <c:catAx>
        <c:axId val="4080392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99755984"/>
        <c:crosses val="autoZero"/>
        <c:auto val="1"/>
        <c:lblAlgn val="ctr"/>
        <c:lblOffset val="100"/>
        <c:noMultiLvlLbl val="0"/>
      </c:catAx>
      <c:valAx>
        <c:axId val="3997559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0803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Average Height</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'[sports analysis Solution.xlsx]Question 10'!$D$20</c:f>
              <c:strCache>
                <c:ptCount val="1"/>
              </c:strCache>
            </c:strRef>
          </c:tx>
          <c:spPr>
            <a:ln w="22225" cap="rnd">
              <a:solidFill>
                <a:schemeClr val="accent1"/>
              </a:solidFill>
            </a:ln>
            <a:effectLst>
              <a:glow rad="139700">
                <a:schemeClr val="accent1">
                  <a:satMod val="175000"/>
                  <a:alpha val="14000"/>
                </a:schemeClr>
              </a:glow>
            </a:effectLst>
          </c:spPr>
          <c:marker>
            <c:symbol val="none"/>
          </c:marker>
          <c:val>
            <c:numRef>
              <c:f>'[sports analysis Solution.xlsx]Question 10'!$D$21:$D$1021</c:f>
              <c:numCache>
                <c:formatCode>General</c:formatCode>
                <c:ptCount val="1001"/>
                <c:pt idx="0">
                  <c:v>0</c:v>
                </c:pt>
                <c:pt idx="1">
                  <c:v>180</c:v>
                </c:pt>
                <c:pt idx="2">
                  <c:v>170</c:v>
                </c:pt>
                <c:pt idx="3">
                  <c:v>172</c:v>
                </c:pt>
                <c:pt idx="4">
                  <c:v>172</c:v>
                </c:pt>
                <c:pt idx="5">
                  <c:v>185</c:v>
                </c:pt>
                <c:pt idx="6">
                  <c:v>188</c:v>
                </c:pt>
                <c:pt idx="7">
                  <c:v>183</c:v>
                </c:pt>
                <c:pt idx="8">
                  <c:v>168</c:v>
                </c:pt>
                <c:pt idx="9">
                  <c:v>186</c:v>
                </c:pt>
                <c:pt idx="10">
                  <c:v>172</c:v>
                </c:pt>
                <c:pt idx="11">
                  <c:v>182</c:v>
                </c:pt>
                <c:pt idx="12">
                  <c:v>172</c:v>
                </c:pt>
                <c:pt idx="13">
                  <c:v>159</c:v>
                </c:pt>
                <c:pt idx="14">
                  <c:v>171</c:v>
                </c:pt>
                <c:pt idx="15">
                  <c:v>172</c:v>
                </c:pt>
                <c:pt idx="16">
                  <c:v>184</c:v>
                </c:pt>
                <c:pt idx="17">
                  <c:v>175</c:v>
                </c:pt>
                <c:pt idx="18">
                  <c:v>189</c:v>
                </c:pt>
                <c:pt idx="19">
                  <c:v>172</c:v>
                </c:pt>
                <c:pt idx="20">
                  <c:v>176</c:v>
                </c:pt>
                <c:pt idx="21">
                  <c:v>163</c:v>
                </c:pt>
                <c:pt idx="22">
                  <c:v>170</c:v>
                </c:pt>
                <c:pt idx="23">
                  <c:v>187</c:v>
                </c:pt>
                <c:pt idx="24">
                  <c:v>172</c:v>
                </c:pt>
                <c:pt idx="25">
                  <c:v>172</c:v>
                </c:pt>
                <c:pt idx="26">
                  <c:v>169</c:v>
                </c:pt>
                <c:pt idx="27">
                  <c:v>172</c:v>
                </c:pt>
                <c:pt idx="28">
                  <c:v>170</c:v>
                </c:pt>
                <c:pt idx="29">
                  <c:v>172</c:v>
                </c:pt>
                <c:pt idx="30">
                  <c:v>189</c:v>
                </c:pt>
                <c:pt idx="31">
                  <c:v>174</c:v>
                </c:pt>
                <c:pt idx="32">
                  <c:v>172</c:v>
                </c:pt>
                <c:pt idx="33">
                  <c:v>187</c:v>
                </c:pt>
                <c:pt idx="34">
                  <c:v>187</c:v>
                </c:pt>
                <c:pt idx="35">
                  <c:v>190</c:v>
                </c:pt>
                <c:pt idx="36">
                  <c:v>194</c:v>
                </c:pt>
                <c:pt idx="37">
                  <c:v>182</c:v>
                </c:pt>
                <c:pt idx="38">
                  <c:v>172</c:v>
                </c:pt>
                <c:pt idx="39">
                  <c:v>172</c:v>
                </c:pt>
                <c:pt idx="40">
                  <c:v>172</c:v>
                </c:pt>
                <c:pt idx="41">
                  <c:v>172</c:v>
                </c:pt>
                <c:pt idx="42">
                  <c:v>172</c:v>
                </c:pt>
                <c:pt idx="43">
                  <c:v>185</c:v>
                </c:pt>
                <c:pt idx="44">
                  <c:v>182</c:v>
                </c:pt>
                <c:pt idx="45">
                  <c:v>172</c:v>
                </c:pt>
                <c:pt idx="46">
                  <c:v>194</c:v>
                </c:pt>
                <c:pt idx="47">
                  <c:v>177</c:v>
                </c:pt>
                <c:pt idx="48">
                  <c:v>172</c:v>
                </c:pt>
                <c:pt idx="49">
                  <c:v>168</c:v>
                </c:pt>
                <c:pt idx="50">
                  <c:v>185</c:v>
                </c:pt>
                <c:pt idx="51">
                  <c:v>167</c:v>
                </c:pt>
                <c:pt idx="52">
                  <c:v>189</c:v>
                </c:pt>
                <c:pt idx="53">
                  <c:v>172</c:v>
                </c:pt>
                <c:pt idx="54">
                  <c:v>170</c:v>
                </c:pt>
                <c:pt idx="55">
                  <c:v>172</c:v>
                </c:pt>
                <c:pt idx="56">
                  <c:v>176</c:v>
                </c:pt>
                <c:pt idx="57">
                  <c:v>164</c:v>
                </c:pt>
                <c:pt idx="58">
                  <c:v>172</c:v>
                </c:pt>
                <c:pt idx="59">
                  <c:v>175</c:v>
                </c:pt>
                <c:pt idx="60">
                  <c:v>198</c:v>
                </c:pt>
                <c:pt idx="61">
                  <c:v>194</c:v>
                </c:pt>
                <c:pt idx="62">
                  <c:v>172</c:v>
                </c:pt>
                <c:pt idx="63">
                  <c:v>165</c:v>
                </c:pt>
                <c:pt idx="64">
                  <c:v>179</c:v>
                </c:pt>
                <c:pt idx="65">
                  <c:v>178</c:v>
                </c:pt>
                <c:pt idx="66">
                  <c:v>185</c:v>
                </c:pt>
                <c:pt idx="67">
                  <c:v>167</c:v>
                </c:pt>
                <c:pt idx="68">
                  <c:v>172</c:v>
                </c:pt>
                <c:pt idx="69">
                  <c:v>180</c:v>
                </c:pt>
                <c:pt idx="70">
                  <c:v>182</c:v>
                </c:pt>
                <c:pt idx="71">
                  <c:v>182</c:v>
                </c:pt>
                <c:pt idx="72">
                  <c:v>178</c:v>
                </c:pt>
                <c:pt idx="73">
                  <c:v>185</c:v>
                </c:pt>
                <c:pt idx="74">
                  <c:v>166</c:v>
                </c:pt>
                <c:pt idx="75">
                  <c:v>172</c:v>
                </c:pt>
                <c:pt idx="76">
                  <c:v>172</c:v>
                </c:pt>
                <c:pt idx="77">
                  <c:v>186</c:v>
                </c:pt>
                <c:pt idx="78">
                  <c:v>190</c:v>
                </c:pt>
                <c:pt idx="79">
                  <c:v>183</c:v>
                </c:pt>
                <c:pt idx="80">
                  <c:v>172</c:v>
                </c:pt>
                <c:pt idx="81">
                  <c:v>165</c:v>
                </c:pt>
                <c:pt idx="82">
                  <c:v>181</c:v>
                </c:pt>
                <c:pt idx="83">
                  <c:v>182</c:v>
                </c:pt>
                <c:pt idx="84">
                  <c:v>188</c:v>
                </c:pt>
                <c:pt idx="85">
                  <c:v>168</c:v>
                </c:pt>
                <c:pt idx="86">
                  <c:v>172</c:v>
                </c:pt>
                <c:pt idx="87">
                  <c:v>163</c:v>
                </c:pt>
                <c:pt idx="88">
                  <c:v>190</c:v>
                </c:pt>
                <c:pt idx="89">
                  <c:v>180</c:v>
                </c:pt>
                <c:pt idx="90">
                  <c:v>190</c:v>
                </c:pt>
                <c:pt idx="91">
                  <c:v>172</c:v>
                </c:pt>
                <c:pt idx="92">
                  <c:v>155</c:v>
                </c:pt>
                <c:pt idx="93">
                  <c:v>168</c:v>
                </c:pt>
                <c:pt idx="94">
                  <c:v>180</c:v>
                </c:pt>
                <c:pt idx="95">
                  <c:v>169</c:v>
                </c:pt>
                <c:pt idx="96">
                  <c:v>181</c:v>
                </c:pt>
                <c:pt idx="97">
                  <c:v>172</c:v>
                </c:pt>
                <c:pt idx="98">
                  <c:v>170</c:v>
                </c:pt>
                <c:pt idx="99">
                  <c:v>172</c:v>
                </c:pt>
                <c:pt idx="100">
                  <c:v>172</c:v>
                </c:pt>
                <c:pt idx="101">
                  <c:v>175</c:v>
                </c:pt>
                <c:pt idx="102">
                  <c:v>188</c:v>
                </c:pt>
                <c:pt idx="103">
                  <c:v>182</c:v>
                </c:pt>
                <c:pt idx="104">
                  <c:v>187</c:v>
                </c:pt>
                <c:pt idx="105">
                  <c:v>176</c:v>
                </c:pt>
                <c:pt idx="106">
                  <c:v>175</c:v>
                </c:pt>
                <c:pt idx="107">
                  <c:v>190</c:v>
                </c:pt>
                <c:pt idx="108">
                  <c:v>169</c:v>
                </c:pt>
                <c:pt idx="109">
                  <c:v>175</c:v>
                </c:pt>
                <c:pt idx="110">
                  <c:v>160</c:v>
                </c:pt>
                <c:pt idx="111">
                  <c:v>181</c:v>
                </c:pt>
                <c:pt idx="112">
                  <c:v>172</c:v>
                </c:pt>
                <c:pt idx="113">
                  <c:v>178</c:v>
                </c:pt>
                <c:pt idx="114">
                  <c:v>165</c:v>
                </c:pt>
                <c:pt idx="115">
                  <c:v>172</c:v>
                </c:pt>
                <c:pt idx="116">
                  <c:v>170</c:v>
                </c:pt>
                <c:pt idx="117">
                  <c:v>168</c:v>
                </c:pt>
                <c:pt idx="118">
                  <c:v>173</c:v>
                </c:pt>
                <c:pt idx="119">
                  <c:v>178</c:v>
                </c:pt>
                <c:pt idx="120">
                  <c:v>172</c:v>
                </c:pt>
                <c:pt idx="121">
                  <c:v>170</c:v>
                </c:pt>
                <c:pt idx="122">
                  <c:v>164</c:v>
                </c:pt>
                <c:pt idx="123">
                  <c:v>165</c:v>
                </c:pt>
                <c:pt idx="124">
                  <c:v>173</c:v>
                </c:pt>
                <c:pt idx="125">
                  <c:v>181</c:v>
                </c:pt>
                <c:pt idx="126">
                  <c:v>182</c:v>
                </c:pt>
                <c:pt idx="127">
                  <c:v>159</c:v>
                </c:pt>
                <c:pt idx="128">
                  <c:v>171</c:v>
                </c:pt>
                <c:pt idx="129">
                  <c:v>192</c:v>
                </c:pt>
                <c:pt idx="130">
                  <c:v>178</c:v>
                </c:pt>
                <c:pt idx="131">
                  <c:v>195</c:v>
                </c:pt>
                <c:pt idx="132">
                  <c:v>175</c:v>
                </c:pt>
                <c:pt idx="133">
                  <c:v>180</c:v>
                </c:pt>
                <c:pt idx="134">
                  <c:v>172</c:v>
                </c:pt>
                <c:pt idx="135">
                  <c:v>167</c:v>
                </c:pt>
                <c:pt idx="136">
                  <c:v>183</c:v>
                </c:pt>
                <c:pt idx="137">
                  <c:v>184</c:v>
                </c:pt>
                <c:pt idx="138">
                  <c:v>179</c:v>
                </c:pt>
                <c:pt idx="139">
                  <c:v>177</c:v>
                </c:pt>
                <c:pt idx="140">
                  <c:v>160</c:v>
                </c:pt>
                <c:pt idx="141">
                  <c:v>164</c:v>
                </c:pt>
                <c:pt idx="142">
                  <c:v>163</c:v>
                </c:pt>
                <c:pt idx="143">
                  <c:v>172</c:v>
                </c:pt>
                <c:pt idx="144">
                  <c:v>172</c:v>
                </c:pt>
                <c:pt idx="145">
                  <c:v>185</c:v>
                </c:pt>
                <c:pt idx="146">
                  <c:v>191</c:v>
                </c:pt>
                <c:pt idx="147">
                  <c:v>165</c:v>
                </c:pt>
                <c:pt idx="148">
                  <c:v>185</c:v>
                </c:pt>
                <c:pt idx="149">
                  <c:v>195</c:v>
                </c:pt>
                <c:pt idx="150">
                  <c:v>192</c:v>
                </c:pt>
                <c:pt idx="151">
                  <c:v>172</c:v>
                </c:pt>
                <c:pt idx="152">
                  <c:v>167</c:v>
                </c:pt>
                <c:pt idx="153">
                  <c:v>163</c:v>
                </c:pt>
                <c:pt idx="154">
                  <c:v>203</c:v>
                </c:pt>
                <c:pt idx="155">
                  <c:v>172</c:v>
                </c:pt>
                <c:pt idx="156">
                  <c:v>172</c:v>
                </c:pt>
                <c:pt idx="157">
                  <c:v>175</c:v>
                </c:pt>
                <c:pt idx="158">
                  <c:v>168</c:v>
                </c:pt>
                <c:pt idx="159">
                  <c:v>169</c:v>
                </c:pt>
                <c:pt idx="160">
                  <c:v>158</c:v>
                </c:pt>
                <c:pt idx="161">
                  <c:v>172</c:v>
                </c:pt>
                <c:pt idx="162">
                  <c:v>174</c:v>
                </c:pt>
                <c:pt idx="163">
                  <c:v>168</c:v>
                </c:pt>
                <c:pt idx="164">
                  <c:v>172</c:v>
                </c:pt>
                <c:pt idx="165">
                  <c:v>172</c:v>
                </c:pt>
                <c:pt idx="166">
                  <c:v>174</c:v>
                </c:pt>
                <c:pt idx="167">
                  <c:v>180</c:v>
                </c:pt>
                <c:pt idx="168">
                  <c:v>154</c:v>
                </c:pt>
                <c:pt idx="169">
                  <c:v>153</c:v>
                </c:pt>
                <c:pt idx="170">
                  <c:v>172</c:v>
                </c:pt>
                <c:pt idx="171">
                  <c:v>186</c:v>
                </c:pt>
                <c:pt idx="172">
                  <c:v>172</c:v>
                </c:pt>
                <c:pt idx="173">
                  <c:v>152</c:v>
                </c:pt>
                <c:pt idx="174">
                  <c:v>193</c:v>
                </c:pt>
                <c:pt idx="175">
                  <c:v>172</c:v>
                </c:pt>
                <c:pt idx="176">
                  <c:v>189</c:v>
                </c:pt>
                <c:pt idx="177">
                  <c:v>172</c:v>
                </c:pt>
                <c:pt idx="178">
                  <c:v>172</c:v>
                </c:pt>
                <c:pt idx="179">
                  <c:v>183</c:v>
                </c:pt>
                <c:pt idx="180">
                  <c:v>172</c:v>
                </c:pt>
                <c:pt idx="181">
                  <c:v>172</c:v>
                </c:pt>
                <c:pt idx="182">
                  <c:v>178</c:v>
                </c:pt>
                <c:pt idx="183">
                  <c:v>172</c:v>
                </c:pt>
                <c:pt idx="184">
                  <c:v>188</c:v>
                </c:pt>
                <c:pt idx="185">
                  <c:v>198</c:v>
                </c:pt>
                <c:pt idx="186">
                  <c:v>197</c:v>
                </c:pt>
                <c:pt idx="187">
                  <c:v>176</c:v>
                </c:pt>
                <c:pt idx="188">
                  <c:v>172</c:v>
                </c:pt>
                <c:pt idx="189">
                  <c:v>172</c:v>
                </c:pt>
                <c:pt idx="190">
                  <c:v>172</c:v>
                </c:pt>
                <c:pt idx="191">
                  <c:v>172</c:v>
                </c:pt>
                <c:pt idx="192">
                  <c:v>188</c:v>
                </c:pt>
                <c:pt idx="193">
                  <c:v>172</c:v>
                </c:pt>
                <c:pt idx="194">
                  <c:v>180</c:v>
                </c:pt>
                <c:pt idx="195">
                  <c:v>170</c:v>
                </c:pt>
                <c:pt idx="196">
                  <c:v>172</c:v>
                </c:pt>
                <c:pt idx="197">
                  <c:v>190</c:v>
                </c:pt>
                <c:pt idx="198">
                  <c:v>190</c:v>
                </c:pt>
                <c:pt idx="199">
                  <c:v>165</c:v>
                </c:pt>
                <c:pt idx="200">
                  <c:v>195</c:v>
                </c:pt>
                <c:pt idx="201">
                  <c:v>172</c:v>
                </c:pt>
                <c:pt idx="202">
                  <c:v>172</c:v>
                </c:pt>
                <c:pt idx="203">
                  <c:v>157</c:v>
                </c:pt>
                <c:pt idx="204">
                  <c:v>172</c:v>
                </c:pt>
                <c:pt idx="205">
                  <c:v>165</c:v>
                </c:pt>
                <c:pt idx="206">
                  <c:v>188</c:v>
                </c:pt>
                <c:pt idx="207">
                  <c:v>176</c:v>
                </c:pt>
                <c:pt idx="208">
                  <c:v>175</c:v>
                </c:pt>
                <c:pt idx="209">
                  <c:v>172</c:v>
                </c:pt>
                <c:pt idx="210">
                  <c:v>173</c:v>
                </c:pt>
                <c:pt idx="211">
                  <c:v>159</c:v>
                </c:pt>
                <c:pt idx="212">
                  <c:v>170</c:v>
                </c:pt>
                <c:pt idx="213">
                  <c:v>172</c:v>
                </c:pt>
                <c:pt idx="214">
                  <c:v>170</c:v>
                </c:pt>
                <c:pt idx="215">
                  <c:v>172</c:v>
                </c:pt>
                <c:pt idx="216">
                  <c:v>170</c:v>
                </c:pt>
                <c:pt idx="217">
                  <c:v>184</c:v>
                </c:pt>
                <c:pt idx="218">
                  <c:v>160</c:v>
                </c:pt>
                <c:pt idx="219">
                  <c:v>170</c:v>
                </c:pt>
                <c:pt idx="220">
                  <c:v>165</c:v>
                </c:pt>
                <c:pt idx="221">
                  <c:v>194</c:v>
                </c:pt>
                <c:pt idx="222">
                  <c:v>167</c:v>
                </c:pt>
                <c:pt idx="223">
                  <c:v>172</c:v>
                </c:pt>
                <c:pt idx="224">
                  <c:v>207</c:v>
                </c:pt>
                <c:pt idx="225">
                  <c:v>170</c:v>
                </c:pt>
                <c:pt idx="226">
                  <c:v>170</c:v>
                </c:pt>
                <c:pt idx="227">
                  <c:v>173</c:v>
                </c:pt>
                <c:pt idx="228">
                  <c:v>170</c:v>
                </c:pt>
                <c:pt idx="229">
                  <c:v>176</c:v>
                </c:pt>
                <c:pt idx="230">
                  <c:v>178</c:v>
                </c:pt>
                <c:pt idx="231">
                  <c:v>177</c:v>
                </c:pt>
                <c:pt idx="232">
                  <c:v>170</c:v>
                </c:pt>
                <c:pt idx="233">
                  <c:v>172</c:v>
                </c:pt>
                <c:pt idx="234">
                  <c:v>178</c:v>
                </c:pt>
                <c:pt idx="235">
                  <c:v>169</c:v>
                </c:pt>
                <c:pt idx="236">
                  <c:v>172</c:v>
                </c:pt>
                <c:pt idx="237">
                  <c:v>173</c:v>
                </c:pt>
                <c:pt idx="238">
                  <c:v>183</c:v>
                </c:pt>
                <c:pt idx="239">
                  <c:v>176</c:v>
                </c:pt>
                <c:pt idx="240">
                  <c:v>185</c:v>
                </c:pt>
                <c:pt idx="241">
                  <c:v>175</c:v>
                </c:pt>
                <c:pt idx="242">
                  <c:v>172</c:v>
                </c:pt>
                <c:pt idx="243">
                  <c:v>165</c:v>
                </c:pt>
                <c:pt idx="244">
                  <c:v>180</c:v>
                </c:pt>
                <c:pt idx="245">
                  <c:v>172</c:v>
                </c:pt>
                <c:pt idx="246">
                  <c:v>180</c:v>
                </c:pt>
                <c:pt idx="247">
                  <c:v>188</c:v>
                </c:pt>
                <c:pt idx="248">
                  <c:v>172</c:v>
                </c:pt>
                <c:pt idx="249">
                  <c:v>165</c:v>
                </c:pt>
                <c:pt idx="250">
                  <c:v>147</c:v>
                </c:pt>
                <c:pt idx="251">
                  <c:v>184</c:v>
                </c:pt>
                <c:pt idx="252">
                  <c:v>180</c:v>
                </c:pt>
                <c:pt idx="253">
                  <c:v>163</c:v>
                </c:pt>
                <c:pt idx="254">
                  <c:v>160</c:v>
                </c:pt>
                <c:pt idx="255">
                  <c:v>172</c:v>
                </c:pt>
                <c:pt idx="256">
                  <c:v>172</c:v>
                </c:pt>
                <c:pt idx="257">
                  <c:v>175</c:v>
                </c:pt>
                <c:pt idx="258">
                  <c:v>180</c:v>
                </c:pt>
                <c:pt idx="259">
                  <c:v>169</c:v>
                </c:pt>
                <c:pt idx="260">
                  <c:v>172</c:v>
                </c:pt>
                <c:pt idx="261">
                  <c:v>169</c:v>
                </c:pt>
                <c:pt idx="262">
                  <c:v>156</c:v>
                </c:pt>
                <c:pt idx="263">
                  <c:v>176</c:v>
                </c:pt>
                <c:pt idx="264">
                  <c:v>168</c:v>
                </c:pt>
                <c:pt idx="265">
                  <c:v>172</c:v>
                </c:pt>
                <c:pt idx="266">
                  <c:v>172</c:v>
                </c:pt>
                <c:pt idx="267">
                  <c:v>178</c:v>
                </c:pt>
                <c:pt idx="268">
                  <c:v>175</c:v>
                </c:pt>
                <c:pt idx="269">
                  <c:v>174</c:v>
                </c:pt>
                <c:pt idx="270">
                  <c:v>173</c:v>
                </c:pt>
                <c:pt idx="271">
                  <c:v>169</c:v>
                </c:pt>
                <c:pt idx="272">
                  <c:v>181</c:v>
                </c:pt>
                <c:pt idx="273">
                  <c:v>163</c:v>
                </c:pt>
                <c:pt idx="274">
                  <c:v>172</c:v>
                </c:pt>
                <c:pt idx="275">
                  <c:v>180</c:v>
                </c:pt>
                <c:pt idx="276">
                  <c:v>172</c:v>
                </c:pt>
                <c:pt idx="277">
                  <c:v>172</c:v>
                </c:pt>
                <c:pt idx="278">
                  <c:v>172</c:v>
                </c:pt>
                <c:pt idx="279">
                  <c:v>172</c:v>
                </c:pt>
                <c:pt idx="280">
                  <c:v>158</c:v>
                </c:pt>
                <c:pt idx="281">
                  <c:v>185</c:v>
                </c:pt>
                <c:pt idx="282">
                  <c:v>175</c:v>
                </c:pt>
                <c:pt idx="283">
                  <c:v>172</c:v>
                </c:pt>
                <c:pt idx="284">
                  <c:v>180</c:v>
                </c:pt>
                <c:pt idx="285">
                  <c:v>166</c:v>
                </c:pt>
                <c:pt idx="286">
                  <c:v>160</c:v>
                </c:pt>
                <c:pt idx="287">
                  <c:v>181</c:v>
                </c:pt>
                <c:pt idx="288">
                  <c:v>172</c:v>
                </c:pt>
                <c:pt idx="289">
                  <c:v>172</c:v>
                </c:pt>
                <c:pt idx="290">
                  <c:v>172</c:v>
                </c:pt>
                <c:pt idx="291">
                  <c:v>164</c:v>
                </c:pt>
                <c:pt idx="292">
                  <c:v>184</c:v>
                </c:pt>
                <c:pt idx="293">
                  <c:v>187</c:v>
                </c:pt>
                <c:pt idx="294">
                  <c:v>172</c:v>
                </c:pt>
                <c:pt idx="295">
                  <c:v>172</c:v>
                </c:pt>
                <c:pt idx="296">
                  <c:v>172</c:v>
                </c:pt>
                <c:pt idx="297">
                  <c:v>172</c:v>
                </c:pt>
                <c:pt idx="298">
                  <c:v>188</c:v>
                </c:pt>
                <c:pt idx="299">
                  <c:v>172</c:v>
                </c:pt>
                <c:pt idx="300">
                  <c:v>172</c:v>
                </c:pt>
                <c:pt idx="301">
                  <c:v>188</c:v>
                </c:pt>
                <c:pt idx="302">
                  <c:v>164</c:v>
                </c:pt>
                <c:pt idx="303">
                  <c:v>169</c:v>
                </c:pt>
                <c:pt idx="304">
                  <c:v>190</c:v>
                </c:pt>
                <c:pt idx="305">
                  <c:v>167</c:v>
                </c:pt>
                <c:pt idx="306">
                  <c:v>170</c:v>
                </c:pt>
                <c:pt idx="307">
                  <c:v>175</c:v>
                </c:pt>
                <c:pt idx="308">
                  <c:v>177</c:v>
                </c:pt>
                <c:pt idx="309">
                  <c:v>162</c:v>
                </c:pt>
                <c:pt idx="310">
                  <c:v>168</c:v>
                </c:pt>
                <c:pt idx="311">
                  <c:v>168</c:v>
                </c:pt>
                <c:pt idx="312">
                  <c:v>170</c:v>
                </c:pt>
                <c:pt idx="313">
                  <c:v>150</c:v>
                </c:pt>
                <c:pt idx="314">
                  <c:v>181</c:v>
                </c:pt>
                <c:pt idx="315">
                  <c:v>178</c:v>
                </c:pt>
                <c:pt idx="316">
                  <c:v>162</c:v>
                </c:pt>
                <c:pt idx="317">
                  <c:v>202</c:v>
                </c:pt>
                <c:pt idx="318">
                  <c:v>178</c:v>
                </c:pt>
                <c:pt idx="319">
                  <c:v>183</c:v>
                </c:pt>
                <c:pt idx="320">
                  <c:v>172</c:v>
                </c:pt>
                <c:pt idx="321">
                  <c:v>192</c:v>
                </c:pt>
                <c:pt idx="322">
                  <c:v>172</c:v>
                </c:pt>
                <c:pt idx="323">
                  <c:v>170</c:v>
                </c:pt>
                <c:pt idx="324">
                  <c:v>190</c:v>
                </c:pt>
                <c:pt idx="325">
                  <c:v>174</c:v>
                </c:pt>
                <c:pt idx="326">
                  <c:v>162</c:v>
                </c:pt>
                <c:pt idx="327">
                  <c:v>177</c:v>
                </c:pt>
                <c:pt idx="328">
                  <c:v>178</c:v>
                </c:pt>
                <c:pt idx="329">
                  <c:v>166</c:v>
                </c:pt>
                <c:pt idx="330">
                  <c:v>168</c:v>
                </c:pt>
                <c:pt idx="331">
                  <c:v>167</c:v>
                </c:pt>
                <c:pt idx="332">
                  <c:v>175</c:v>
                </c:pt>
                <c:pt idx="333">
                  <c:v>173</c:v>
                </c:pt>
                <c:pt idx="334">
                  <c:v>172</c:v>
                </c:pt>
                <c:pt idx="335">
                  <c:v>178</c:v>
                </c:pt>
                <c:pt idx="336">
                  <c:v>179</c:v>
                </c:pt>
                <c:pt idx="337">
                  <c:v>166</c:v>
                </c:pt>
                <c:pt idx="338">
                  <c:v>190</c:v>
                </c:pt>
                <c:pt idx="339">
                  <c:v>170</c:v>
                </c:pt>
                <c:pt idx="340">
                  <c:v>168</c:v>
                </c:pt>
                <c:pt idx="341">
                  <c:v>175</c:v>
                </c:pt>
                <c:pt idx="342">
                  <c:v>177</c:v>
                </c:pt>
                <c:pt idx="343">
                  <c:v>160</c:v>
                </c:pt>
                <c:pt idx="344">
                  <c:v>173</c:v>
                </c:pt>
                <c:pt idx="345">
                  <c:v>170</c:v>
                </c:pt>
                <c:pt idx="346">
                  <c:v>172</c:v>
                </c:pt>
                <c:pt idx="347">
                  <c:v>180</c:v>
                </c:pt>
                <c:pt idx="348">
                  <c:v>172</c:v>
                </c:pt>
                <c:pt idx="349">
                  <c:v>172</c:v>
                </c:pt>
                <c:pt idx="350">
                  <c:v>194</c:v>
                </c:pt>
                <c:pt idx="351">
                  <c:v>169</c:v>
                </c:pt>
                <c:pt idx="352">
                  <c:v>190</c:v>
                </c:pt>
                <c:pt idx="353">
                  <c:v>172</c:v>
                </c:pt>
                <c:pt idx="354">
                  <c:v>163</c:v>
                </c:pt>
                <c:pt idx="355">
                  <c:v>185</c:v>
                </c:pt>
                <c:pt idx="356">
                  <c:v>172</c:v>
                </c:pt>
                <c:pt idx="357">
                  <c:v>183</c:v>
                </c:pt>
                <c:pt idx="358">
                  <c:v>160</c:v>
                </c:pt>
                <c:pt idx="359">
                  <c:v>160</c:v>
                </c:pt>
                <c:pt idx="360">
                  <c:v>165</c:v>
                </c:pt>
                <c:pt idx="361">
                  <c:v>163</c:v>
                </c:pt>
                <c:pt idx="362">
                  <c:v>172</c:v>
                </c:pt>
                <c:pt idx="363">
                  <c:v>172</c:v>
                </c:pt>
                <c:pt idx="364">
                  <c:v>172</c:v>
                </c:pt>
                <c:pt idx="365">
                  <c:v>172</c:v>
                </c:pt>
                <c:pt idx="366">
                  <c:v>184</c:v>
                </c:pt>
                <c:pt idx="367">
                  <c:v>153</c:v>
                </c:pt>
                <c:pt idx="368">
                  <c:v>172</c:v>
                </c:pt>
                <c:pt idx="369">
                  <c:v>176</c:v>
                </c:pt>
                <c:pt idx="370">
                  <c:v>172</c:v>
                </c:pt>
                <c:pt idx="371">
                  <c:v>172</c:v>
                </c:pt>
                <c:pt idx="372">
                  <c:v>174</c:v>
                </c:pt>
                <c:pt idx="373">
                  <c:v>172</c:v>
                </c:pt>
                <c:pt idx="374">
                  <c:v>173</c:v>
                </c:pt>
                <c:pt idx="375">
                  <c:v>166</c:v>
                </c:pt>
                <c:pt idx="376">
                  <c:v>192</c:v>
                </c:pt>
                <c:pt idx="377">
                  <c:v>186</c:v>
                </c:pt>
                <c:pt idx="378">
                  <c:v>172</c:v>
                </c:pt>
                <c:pt idx="379">
                  <c:v>181</c:v>
                </c:pt>
                <c:pt idx="380">
                  <c:v>181</c:v>
                </c:pt>
                <c:pt idx="381">
                  <c:v>190</c:v>
                </c:pt>
                <c:pt idx="382">
                  <c:v>172</c:v>
                </c:pt>
                <c:pt idx="383">
                  <c:v>170</c:v>
                </c:pt>
                <c:pt idx="384">
                  <c:v>181</c:v>
                </c:pt>
                <c:pt idx="385">
                  <c:v>187</c:v>
                </c:pt>
                <c:pt idx="386">
                  <c:v>165</c:v>
                </c:pt>
                <c:pt idx="387">
                  <c:v>182</c:v>
                </c:pt>
                <c:pt idx="388">
                  <c:v>172</c:v>
                </c:pt>
                <c:pt idx="389">
                  <c:v>172</c:v>
                </c:pt>
                <c:pt idx="390">
                  <c:v>172</c:v>
                </c:pt>
                <c:pt idx="391">
                  <c:v>173</c:v>
                </c:pt>
                <c:pt idx="392">
                  <c:v>159</c:v>
                </c:pt>
                <c:pt idx="393">
                  <c:v>160</c:v>
                </c:pt>
                <c:pt idx="394">
                  <c:v>180</c:v>
                </c:pt>
                <c:pt idx="395">
                  <c:v>166</c:v>
                </c:pt>
                <c:pt idx="396">
                  <c:v>180</c:v>
                </c:pt>
                <c:pt idx="397">
                  <c:v>177</c:v>
                </c:pt>
                <c:pt idx="398">
                  <c:v>179</c:v>
                </c:pt>
                <c:pt idx="399">
                  <c:v>156</c:v>
                </c:pt>
                <c:pt idx="400">
                  <c:v>179</c:v>
                </c:pt>
                <c:pt idx="401">
                  <c:v>172</c:v>
                </c:pt>
                <c:pt idx="402">
                  <c:v>172</c:v>
                </c:pt>
                <c:pt idx="403">
                  <c:v>160</c:v>
                </c:pt>
                <c:pt idx="404">
                  <c:v>169</c:v>
                </c:pt>
                <c:pt idx="405">
                  <c:v>173</c:v>
                </c:pt>
                <c:pt idx="406">
                  <c:v>162</c:v>
                </c:pt>
                <c:pt idx="407">
                  <c:v>172</c:v>
                </c:pt>
                <c:pt idx="408">
                  <c:v>168</c:v>
                </c:pt>
                <c:pt idx="409">
                  <c:v>159</c:v>
                </c:pt>
                <c:pt idx="410">
                  <c:v>170</c:v>
                </c:pt>
                <c:pt idx="411">
                  <c:v>159</c:v>
                </c:pt>
                <c:pt idx="412">
                  <c:v>150</c:v>
                </c:pt>
                <c:pt idx="413">
                  <c:v>164</c:v>
                </c:pt>
                <c:pt idx="414">
                  <c:v>163</c:v>
                </c:pt>
                <c:pt idx="415">
                  <c:v>175</c:v>
                </c:pt>
                <c:pt idx="416">
                  <c:v>169</c:v>
                </c:pt>
                <c:pt idx="417">
                  <c:v>172</c:v>
                </c:pt>
                <c:pt idx="418">
                  <c:v>182</c:v>
                </c:pt>
                <c:pt idx="419">
                  <c:v>161</c:v>
                </c:pt>
                <c:pt idx="420">
                  <c:v>174</c:v>
                </c:pt>
                <c:pt idx="421">
                  <c:v>182</c:v>
                </c:pt>
                <c:pt idx="422">
                  <c:v>176</c:v>
                </c:pt>
                <c:pt idx="423">
                  <c:v>170</c:v>
                </c:pt>
                <c:pt idx="424">
                  <c:v>190</c:v>
                </c:pt>
                <c:pt idx="425">
                  <c:v>175</c:v>
                </c:pt>
                <c:pt idx="426">
                  <c:v>169</c:v>
                </c:pt>
                <c:pt idx="427">
                  <c:v>166</c:v>
                </c:pt>
                <c:pt idx="428">
                  <c:v>168</c:v>
                </c:pt>
                <c:pt idx="429">
                  <c:v>197</c:v>
                </c:pt>
                <c:pt idx="430">
                  <c:v>172</c:v>
                </c:pt>
                <c:pt idx="431">
                  <c:v>172</c:v>
                </c:pt>
                <c:pt idx="432">
                  <c:v>210</c:v>
                </c:pt>
                <c:pt idx="433">
                  <c:v>170</c:v>
                </c:pt>
                <c:pt idx="434">
                  <c:v>175</c:v>
                </c:pt>
                <c:pt idx="435">
                  <c:v>186</c:v>
                </c:pt>
                <c:pt idx="436">
                  <c:v>172</c:v>
                </c:pt>
                <c:pt idx="437">
                  <c:v>188</c:v>
                </c:pt>
                <c:pt idx="438">
                  <c:v>205</c:v>
                </c:pt>
                <c:pt idx="439">
                  <c:v>172</c:v>
                </c:pt>
                <c:pt idx="440">
                  <c:v>168</c:v>
                </c:pt>
                <c:pt idx="441">
                  <c:v>181</c:v>
                </c:pt>
                <c:pt idx="442">
                  <c:v>172</c:v>
                </c:pt>
                <c:pt idx="443">
                  <c:v>182</c:v>
                </c:pt>
                <c:pt idx="444">
                  <c:v>172</c:v>
                </c:pt>
                <c:pt idx="445">
                  <c:v>187</c:v>
                </c:pt>
                <c:pt idx="446">
                  <c:v>172</c:v>
                </c:pt>
                <c:pt idx="447">
                  <c:v>172</c:v>
                </c:pt>
                <c:pt idx="448">
                  <c:v>172</c:v>
                </c:pt>
                <c:pt idx="449">
                  <c:v>170</c:v>
                </c:pt>
                <c:pt idx="450">
                  <c:v>171</c:v>
                </c:pt>
                <c:pt idx="451">
                  <c:v>190</c:v>
                </c:pt>
                <c:pt idx="452">
                  <c:v>170</c:v>
                </c:pt>
                <c:pt idx="453">
                  <c:v>175</c:v>
                </c:pt>
                <c:pt idx="454">
                  <c:v>178</c:v>
                </c:pt>
                <c:pt idx="455">
                  <c:v>180</c:v>
                </c:pt>
                <c:pt idx="456">
                  <c:v>183</c:v>
                </c:pt>
                <c:pt idx="457">
                  <c:v>188</c:v>
                </c:pt>
                <c:pt idx="458">
                  <c:v>172</c:v>
                </c:pt>
                <c:pt idx="459">
                  <c:v>172</c:v>
                </c:pt>
                <c:pt idx="460">
                  <c:v>178</c:v>
                </c:pt>
                <c:pt idx="461">
                  <c:v>172</c:v>
                </c:pt>
                <c:pt idx="462">
                  <c:v>172</c:v>
                </c:pt>
                <c:pt idx="463">
                  <c:v>182</c:v>
                </c:pt>
                <c:pt idx="464">
                  <c:v>193</c:v>
                </c:pt>
                <c:pt idx="465">
                  <c:v>174</c:v>
                </c:pt>
                <c:pt idx="466">
                  <c:v>186</c:v>
                </c:pt>
                <c:pt idx="467">
                  <c:v>172</c:v>
                </c:pt>
                <c:pt idx="468">
                  <c:v>192</c:v>
                </c:pt>
                <c:pt idx="469">
                  <c:v>175</c:v>
                </c:pt>
                <c:pt idx="470">
                  <c:v>170</c:v>
                </c:pt>
                <c:pt idx="471">
                  <c:v>178</c:v>
                </c:pt>
                <c:pt idx="472">
                  <c:v>167</c:v>
                </c:pt>
                <c:pt idx="473">
                  <c:v>180</c:v>
                </c:pt>
                <c:pt idx="474">
                  <c:v>191</c:v>
                </c:pt>
                <c:pt idx="475">
                  <c:v>172</c:v>
                </c:pt>
                <c:pt idx="476">
                  <c:v>178</c:v>
                </c:pt>
                <c:pt idx="477">
                  <c:v>179</c:v>
                </c:pt>
                <c:pt idx="478">
                  <c:v>173</c:v>
                </c:pt>
                <c:pt idx="479">
                  <c:v>183</c:v>
                </c:pt>
                <c:pt idx="480">
                  <c:v>172</c:v>
                </c:pt>
                <c:pt idx="481">
                  <c:v>172</c:v>
                </c:pt>
                <c:pt idx="482">
                  <c:v>172</c:v>
                </c:pt>
                <c:pt idx="483">
                  <c:v>183</c:v>
                </c:pt>
                <c:pt idx="484">
                  <c:v>162</c:v>
                </c:pt>
                <c:pt idx="485">
                  <c:v>190</c:v>
                </c:pt>
                <c:pt idx="486">
                  <c:v>187</c:v>
                </c:pt>
                <c:pt idx="487">
                  <c:v>172</c:v>
                </c:pt>
                <c:pt idx="488">
                  <c:v>180</c:v>
                </c:pt>
                <c:pt idx="489">
                  <c:v>172</c:v>
                </c:pt>
                <c:pt idx="490">
                  <c:v>185</c:v>
                </c:pt>
                <c:pt idx="491">
                  <c:v>193</c:v>
                </c:pt>
                <c:pt idx="492">
                  <c:v>176</c:v>
                </c:pt>
                <c:pt idx="493">
                  <c:v>182</c:v>
                </c:pt>
                <c:pt idx="494">
                  <c:v>180</c:v>
                </c:pt>
                <c:pt idx="495">
                  <c:v>181</c:v>
                </c:pt>
                <c:pt idx="496">
                  <c:v>172</c:v>
                </c:pt>
                <c:pt idx="497">
                  <c:v>167</c:v>
                </c:pt>
                <c:pt idx="498">
                  <c:v>175</c:v>
                </c:pt>
                <c:pt idx="499">
                  <c:v>181</c:v>
                </c:pt>
                <c:pt idx="500">
                  <c:v>180</c:v>
                </c:pt>
                <c:pt idx="501">
                  <c:v>176</c:v>
                </c:pt>
                <c:pt idx="502">
                  <c:v>164</c:v>
                </c:pt>
                <c:pt idx="503">
                  <c:v>198</c:v>
                </c:pt>
                <c:pt idx="504">
                  <c:v>180</c:v>
                </c:pt>
                <c:pt idx="505">
                  <c:v>173</c:v>
                </c:pt>
                <c:pt idx="506">
                  <c:v>172</c:v>
                </c:pt>
                <c:pt idx="507">
                  <c:v>171</c:v>
                </c:pt>
                <c:pt idx="508">
                  <c:v>167</c:v>
                </c:pt>
                <c:pt idx="509">
                  <c:v>180</c:v>
                </c:pt>
                <c:pt idx="510">
                  <c:v>182</c:v>
                </c:pt>
                <c:pt idx="511">
                  <c:v>163</c:v>
                </c:pt>
                <c:pt idx="512">
                  <c:v>180</c:v>
                </c:pt>
                <c:pt idx="513">
                  <c:v>183</c:v>
                </c:pt>
                <c:pt idx="514">
                  <c:v>186</c:v>
                </c:pt>
                <c:pt idx="515">
                  <c:v>176</c:v>
                </c:pt>
                <c:pt idx="516">
                  <c:v>183</c:v>
                </c:pt>
                <c:pt idx="517">
                  <c:v>174</c:v>
                </c:pt>
                <c:pt idx="518">
                  <c:v>187</c:v>
                </c:pt>
                <c:pt idx="519">
                  <c:v>172</c:v>
                </c:pt>
                <c:pt idx="520">
                  <c:v>172</c:v>
                </c:pt>
                <c:pt idx="521">
                  <c:v>184</c:v>
                </c:pt>
                <c:pt idx="522">
                  <c:v>183</c:v>
                </c:pt>
                <c:pt idx="523">
                  <c:v>183</c:v>
                </c:pt>
                <c:pt idx="524">
                  <c:v>160</c:v>
                </c:pt>
                <c:pt idx="525">
                  <c:v>185</c:v>
                </c:pt>
                <c:pt idx="526">
                  <c:v>159</c:v>
                </c:pt>
                <c:pt idx="527">
                  <c:v>172</c:v>
                </c:pt>
                <c:pt idx="528">
                  <c:v>188</c:v>
                </c:pt>
                <c:pt idx="529">
                  <c:v>176</c:v>
                </c:pt>
                <c:pt idx="530">
                  <c:v>200</c:v>
                </c:pt>
                <c:pt idx="531">
                  <c:v>177</c:v>
                </c:pt>
                <c:pt idx="532">
                  <c:v>177</c:v>
                </c:pt>
                <c:pt idx="533">
                  <c:v>174</c:v>
                </c:pt>
                <c:pt idx="534">
                  <c:v>164</c:v>
                </c:pt>
                <c:pt idx="535">
                  <c:v>162</c:v>
                </c:pt>
                <c:pt idx="536">
                  <c:v>198</c:v>
                </c:pt>
                <c:pt idx="537">
                  <c:v>172</c:v>
                </c:pt>
                <c:pt idx="538">
                  <c:v>180</c:v>
                </c:pt>
                <c:pt idx="539">
                  <c:v>164</c:v>
                </c:pt>
                <c:pt idx="540">
                  <c:v>188</c:v>
                </c:pt>
                <c:pt idx="541">
                  <c:v>172</c:v>
                </c:pt>
                <c:pt idx="542">
                  <c:v>168</c:v>
                </c:pt>
                <c:pt idx="543">
                  <c:v>180</c:v>
                </c:pt>
                <c:pt idx="544">
                  <c:v>168</c:v>
                </c:pt>
                <c:pt idx="545">
                  <c:v>180</c:v>
                </c:pt>
                <c:pt idx="546">
                  <c:v>178</c:v>
                </c:pt>
                <c:pt idx="547">
                  <c:v>178</c:v>
                </c:pt>
                <c:pt idx="548">
                  <c:v>179</c:v>
                </c:pt>
                <c:pt idx="549">
                  <c:v>160</c:v>
                </c:pt>
                <c:pt idx="550">
                  <c:v>173</c:v>
                </c:pt>
                <c:pt idx="551">
                  <c:v>180</c:v>
                </c:pt>
                <c:pt idx="552">
                  <c:v>172</c:v>
                </c:pt>
                <c:pt idx="553">
                  <c:v>168</c:v>
                </c:pt>
                <c:pt idx="554">
                  <c:v>172</c:v>
                </c:pt>
                <c:pt idx="555">
                  <c:v>180</c:v>
                </c:pt>
                <c:pt idx="556">
                  <c:v>172</c:v>
                </c:pt>
                <c:pt idx="557">
                  <c:v>178</c:v>
                </c:pt>
                <c:pt idx="558">
                  <c:v>165</c:v>
                </c:pt>
                <c:pt idx="559">
                  <c:v>172</c:v>
                </c:pt>
                <c:pt idx="560">
                  <c:v>157</c:v>
                </c:pt>
                <c:pt idx="561">
                  <c:v>182</c:v>
                </c:pt>
                <c:pt idx="562">
                  <c:v>170</c:v>
                </c:pt>
                <c:pt idx="563">
                  <c:v>150</c:v>
                </c:pt>
                <c:pt idx="564">
                  <c:v>190</c:v>
                </c:pt>
                <c:pt idx="565">
                  <c:v>182</c:v>
                </c:pt>
                <c:pt idx="566">
                  <c:v>172</c:v>
                </c:pt>
                <c:pt idx="567">
                  <c:v>178</c:v>
                </c:pt>
                <c:pt idx="568">
                  <c:v>170</c:v>
                </c:pt>
                <c:pt idx="569">
                  <c:v>148</c:v>
                </c:pt>
                <c:pt idx="570">
                  <c:v>170</c:v>
                </c:pt>
                <c:pt idx="571">
                  <c:v>183</c:v>
                </c:pt>
                <c:pt idx="572">
                  <c:v>180</c:v>
                </c:pt>
                <c:pt idx="573">
                  <c:v>177</c:v>
                </c:pt>
                <c:pt idx="574">
                  <c:v>163</c:v>
                </c:pt>
                <c:pt idx="575">
                  <c:v>163</c:v>
                </c:pt>
                <c:pt idx="576">
                  <c:v>161</c:v>
                </c:pt>
                <c:pt idx="577">
                  <c:v>189</c:v>
                </c:pt>
                <c:pt idx="578">
                  <c:v>170</c:v>
                </c:pt>
                <c:pt idx="579">
                  <c:v>168</c:v>
                </c:pt>
                <c:pt idx="580">
                  <c:v>181</c:v>
                </c:pt>
                <c:pt idx="581">
                  <c:v>185</c:v>
                </c:pt>
                <c:pt idx="582">
                  <c:v>175</c:v>
                </c:pt>
                <c:pt idx="583">
                  <c:v>172</c:v>
                </c:pt>
                <c:pt idx="584">
                  <c:v>175</c:v>
                </c:pt>
                <c:pt idx="585">
                  <c:v>150</c:v>
                </c:pt>
                <c:pt idx="586">
                  <c:v>194</c:v>
                </c:pt>
                <c:pt idx="587">
                  <c:v>194</c:v>
                </c:pt>
                <c:pt idx="588">
                  <c:v>172</c:v>
                </c:pt>
                <c:pt idx="589">
                  <c:v>172</c:v>
                </c:pt>
                <c:pt idx="590">
                  <c:v>172</c:v>
                </c:pt>
                <c:pt idx="591">
                  <c:v>170</c:v>
                </c:pt>
                <c:pt idx="592">
                  <c:v>176</c:v>
                </c:pt>
                <c:pt idx="593">
                  <c:v>172</c:v>
                </c:pt>
                <c:pt idx="594">
                  <c:v>172</c:v>
                </c:pt>
                <c:pt idx="595">
                  <c:v>190</c:v>
                </c:pt>
                <c:pt idx="596">
                  <c:v>172</c:v>
                </c:pt>
                <c:pt idx="597">
                  <c:v>172</c:v>
                </c:pt>
                <c:pt idx="598">
                  <c:v>172</c:v>
                </c:pt>
                <c:pt idx="599">
                  <c:v>167</c:v>
                </c:pt>
                <c:pt idx="600">
                  <c:v>172</c:v>
                </c:pt>
                <c:pt idx="601">
                  <c:v>190</c:v>
                </c:pt>
                <c:pt idx="602">
                  <c:v>160</c:v>
                </c:pt>
                <c:pt idx="603">
                  <c:v>172</c:v>
                </c:pt>
                <c:pt idx="604">
                  <c:v>176</c:v>
                </c:pt>
                <c:pt idx="605">
                  <c:v>172</c:v>
                </c:pt>
                <c:pt idx="606">
                  <c:v>171</c:v>
                </c:pt>
                <c:pt idx="607">
                  <c:v>175</c:v>
                </c:pt>
                <c:pt idx="608">
                  <c:v>182</c:v>
                </c:pt>
                <c:pt idx="609">
                  <c:v>179</c:v>
                </c:pt>
                <c:pt idx="610">
                  <c:v>166</c:v>
                </c:pt>
                <c:pt idx="611">
                  <c:v>170</c:v>
                </c:pt>
                <c:pt idx="612">
                  <c:v>158</c:v>
                </c:pt>
                <c:pt idx="613">
                  <c:v>165</c:v>
                </c:pt>
                <c:pt idx="614">
                  <c:v>178</c:v>
                </c:pt>
                <c:pt idx="615">
                  <c:v>165</c:v>
                </c:pt>
                <c:pt idx="616">
                  <c:v>175</c:v>
                </c:pt>
                <c:pt idx="617">
                  <c:v>172</c:v>
                </c:pt>
                <c:pt idx="618">
                  <c:v>169</c:v>
                </c:pt>
                <c:pt idx="619">
                  <c:v>178</c:v>
                </c:pt>
                <c:pt idx="620">
                  <c:v>164</c:v>
                </c:pt>
                <c:pt idx="621">
                  <c:v>186</c:v>
                </c:pt>
                <c:pt idx="622">
                  <c:v>208</c:v>
                </c:pt>
                <c:pt idx="623">
                  <c:v>172</c:v>
                </c:pt>
                <c:pt idx="624">
                  <c:v>180</c:v>
                </c:pt>
                <c:pt idx="625">
                  <c:v>161</c:v>
                </c:pt>
                <c:pt idx="626">
                  <c:v>163</c:v>
                </c:pt>
                <c:pt idx="627">
                  <c:v>181</c:v>
                </c:pt>
                <c:pt idx="628">
                  <c:v>176</c:v>
                </c:pt>
                <c:pt idx="629">
                  <c:v>168</c:v>
                </c:pt>
                <c:pt idx="630">
                  <c:v>167</c:v>
                </c:pt>
                <c:pt idx="631">
                  <c:v>165</c:v>
                </c:pt>
                <c:pt idx="632">
                  <c:v>174</c:v>
                </c:pt>
                <c:pt idx="633">
                  <c:v>188</c:v>
                </c:pt>
                <c:pt idx="634">
                  <c:v>172</c:v>
                </c:pt>
                <c:pt idx="635">
                  <c:v>182</c:v>
                </c:pt>
                <c:pt idx="636">
                  <c:v>183</c:v>
                </c:pt>
                <c:pt idx="637">
                  <c:v>168</c:v>
                </c:pt>
                <c:pt idx="638">
                  <c:v>167</c:v>
                </c:pt>
                <c:pt idx="639">
                  <c:v>168</c:v>
                </c:pt>
                <c:pt idx="640">
                  <c:v>190</c:v>
                </c:pt>
                <c:pt idx="641">
                  <c:v>191</c:v>
                </c:pt>
                <c:pt idx="642">
                  <c:v>176</c:v>
                </c:pt>
                <c:pt idx="643">
                  <c:v>177</c:v>
                </c:pt>
                <c:pt idx="644">
                  <c:v>184</c:v>
                </c:pt>
                <c:pt idx="645">
                  <c:v>172</c:v>
                </c:pt>
                <c:pt idx="646">
                  <c:v>171</c:v>
                </c:pt>
                <c:pt idx="647">
                  <c:v>172</c:v>
                </c:pt>
                <c:pt idx="648">
                  <c:v>159</c:v>
                </c:pt>
                <c:pt idx="649">
                  <c:v>172</c:v>
                </c:pt>
                <c:pt idx="650">
                  <c:v>166</c:v>
                </c:pt>
                <c:pt idx="651">
                  <c:v>167</c:v>
                </c:pt>
                <c:pt idx="652">
                  <c:v>179</c:v>
                </c:pt>
                <c:pt idx="653">
                  <c:v>172</c:v>
                </c:pt>
                <c:pt idx="654">
                  <c:v>179</c:v>
                </c:pt>
                <c:pt idx="655">
                  <c:v>172</c:v>
                </c:pt>
                <c:pt idx="656">
                  <c:v>173</c:v>
                </c:pt>
                <c:pt idx="657">
                  <c:v>191</c:v>
                </c:pt>
                <c:pt idx="658">
                  <c:v>184</c:v>
                </c:pt>
                <c:pt idx="659">
                  <c:v>180</c:v>
                </c:pt>
                <c:pt idx="660">
                  <c:v>172</c:v>
                </c:pt>
                <c:pt idx="661">
                  <c:v>190</c:v>
                </c:pt>
                <c:pt idx="662">
                  <c:v>200</c:v>
                </c:pt>
                <c:pt idx="663">
                  <c:v>180</c:v>
                </c:pt>
                <c:pt idx="664">
                  <c:v>172</c:v>
                </c:pt>
                <c:pt idx="665">
                  <c:v>169</c:v>
                </c:pt>
                <c:pt idx="666">
                  <c:v>175</c:v>
                </c:pt>
                <c:pt idx="667">
                  <c:v>172</c:v>
                </c:pt>
                <c:pt idx="668">
                  <c:v>180</c:v>
                </c:pt>
                <c:pt idx="669">
                  <c:v>173</c:v>
                </c:pt>
                <c:pt idx="670">
                  <c:v>172</c:v>
                </c:pt>
                <c:pt idx="671">
                  <c:v>160</c:v>
                </c:pt>
                <c:pt idx="672">
                  <c:v>168</c:v>
                </c:pt>
                <c:pt idx="673">
                  <c:v>185</c:v>
                </c:pt>
                <c:pt idx="674">
                  <c:v>180</c:v>
                </c:pt>
                <c:pt idx="675">
                  <c:v>164</c:v>
                </c:pt>
                <c:pt idx="676">
                  <c:v>172</c:v>
                </c:pt>
                <c:pt idx="677">
                  <c:v>172</c:v>
                </c:pt>
                <c:pt idx="678">
                  <c:v>172</c:v>
                </c:pt>
                <c:pt idx="679">
                  <c:v>188</c:v>
                </c:pt>
                <c:pt idx="680">
                  <c:v>188</c:v>
                </c:pt>
                <c:pt idx="681">
                  <c:v>190</c:v>
                </c:pt>
                <c:pt idx="682">
                  <c:v>182</c:v>
                </c:pt>
                <c:pt idx="683">
                  <c:v>172</c:v>
                </c:pt>
                <c:pt idx="684">
                  <c:v>172</c:v>
                </c:pt>
                <c:pt idx="685">
                  <c:v>184</c:v>
                </c:pt>
                <c:pt idx="686">
                  <c:v>188</c:v>
                </c:pt>
                <c:pt idx="687">
                  <c:v>177</c:v>
                </c:pt>
                <c:pt idx="688">
                  <c:v>178</c:v>
                </c:pt>
                <c:pt idx="689">
                  <c:v>172</c:v>
                </c:pt>
                <c:pt idx="690">
                  <c:v>172</c:v>
                </c:pt>
                <c:pt idx="691">
                  <c:v>172</c:v>
                </c:pt>
                <c:pt idx="692">
                  <c:v>168</c:v>
                </c:pt>
                <c:pt idx="693">
                  <c:v>188</c:v>
                </c:pt>
                <c:pt idx="694">
                  <c:v>192</c:v>
                </c:pt>
                <c:pt idx="695">
                  <c:v>173</c:v>
                </c:pt>
                <c:pt idx="696">
                  <c:v>172</c:v>
                </c:pt>
                <c:pt idx="697">
                  <c:v>172</c:v>
                </c:pt>
                <c:pt idx="698">
                  <c:v>208</c:v>
                </c:pt>
                <c:pt idx="699">
                  <c:v>177</c:v>
                </c:pt>
                <c:pt idx="700">
                  <c:v>172</c:v>
                </c:pt>
                <c:pt idx="701">
                  <c:v>162</c:v>
                </c:pt>
                <c:pt idx="702">
                  <c:v>156</c:v>
                </c:pt>
                <c:pt idx="703">
                  <c:v>179</c:v>
                </c:pt>
                <c:pt idx="704">
                  <c:v>162</c:v>
                </c:pt>
                <c:pt idx="705">
                  <c:v>165</c:v>
                </c:pt>
                <c:pt idx="706">
                  <c:v>172</c:v>
                </c:pt>
                <c:pt idx="707">
                  <c:v>168</c:v>
                </c:pt>
                <c:pt idx="708">
                  <c:v>160</c:v>
                </c:pt>
                <c:pt idx="709">
                  <c:v>156</c:v>
                </c:pt>
                <c:pt idx="710">
                  <c:v>187</c:v>
                </c:pt>
                <c:pt idx="711">
                  <c:v>186</c:v>
                </c:pt>
                <c:pt idx="712">
                  <c:v>189</c:v>
                </c:pt>
                <c:pt idx="713">
                  <c:v>162</c:v>
                </c:pt>
                <c:pt idx="714">
                  <c:v>202</c:v>
                </c:pt>
                <c:pt idx="715">
                  <c:v>190</c:v>
                </c:pt>
                <c:pt idx="716">
                  <c:v>172</c:v>
                </c:pt>
                <c:pt idx="717">
                  <c:v>180</c:v>
                </c:pt>
                <c:pt idx="718">
                  <c:v>178</c:v>
                </c:pt>
                <c:pt idx="719">
                  <c:v>172</c:v>
                </c:pt>
                <c:pt idx="720">
                  <c:v>187</c:v>
                </c:pt>
                <c:pt idx="721">
                  <c:v>172</c:v>
                </c:pt>
                <c:pt idx="722">
                  <c:v>162</c:v>
                </c:pt>
                <c:pt idx="723">
                  <c:v>182</c:v>
                </c:pt>
                <c:pt idx="724">
                  <c:v>183</c:v>
                </c:pt>
                <c:pt idx="725">
                  <c:v>175</c:v>
                </c:pt>
                <c:pt idx="726">
                  <c:v>173</c:v>
                </c:pt>
                <c:pt idx="727">
                  <c:v>172</c:v>
                </c:pt>
                <c:pt idx="728">
                  <c:v>172</c:v>
                </c:pt>
                <c:pt idx="729">
                  <c:v>172</c:v>
                </c:pt>
                <c:pt idx="730">
                  <c:v>172</c:v>
                </c:pt>
                <c:pt idx="731">
                  <c:v>172</c:v>
                </c:pt>
                <c:pt idx="732">
                  <c:v>175</c:v>
                </c:pt>
                <c:pt idx="733">
                  <c:v>169</c:v>
                </c:pt>
                <c:pt idx="734">
                  <c:v>154</c:v>
                </c:pt>
                <c:pt idx="735">
                  <c:v>175</c:v>
                </c:pt>
                <c:pt idx="736">
                  <c:v>175</c:v>
                </c:pt>
                <c:pt idx="737">
                  <c:v>187</c:v>
                </c:pt>
                <c:pt idx="738">
                  <c:v>179</c:v>
                </c:pt>
                <c:pt idx="739">
                  <c:v>173</c:v>
                </c:pt>
                <c:pt idx="740">
                  <c:v>190</c:v>
                </c:pt>
                <c:pt idx="741">
                  <c:v>184</c:v>
                </c:pt>
                <c:pt idx="742">
                  <c:v>187</c:v>
                </c:pt>
                <c:pt idx="743">
                  <c:v>160</c:v>
                </c:pt>
                <c:pt idx="744">
                  <c:v>172</c:v>
                </c:pt>
                <c:pt idx="745">
                  <c:v>173</c:v>
                </c:pt>
                <c:pt idx="746">
                  <c:v>172</c:v>
                </c:pt>
                <c:pt idx="747">
                  <c:v>176</c:v>
                </c:pt>
                <c:pt idx="748">
                  <c:v>171</c:v>
                </c:pt>
                <c:pt idx="749">
                  <c:v>172</c:v>
                </c:pt>
                <c:pt idx="750">
                  <c:v>175</c:v>
                </c:pt>
                <c:pt idx="751">
                  <c:v>190</c:v>
                </c:pt>
                <c:pt idx="752">
                  <c:v>172</c:v>
                </c:pt>
                <c:pt idx="753">
                  <c:v>173</c:v>
                </c:pt>
                <c:pt idx="754">
                  <c:v>163</c:v>
                </c:pt>
                <c:pt idx="755">
                  <c:v>177</c:v>
                </c:pt>
                <c:pt idx="756">
                  <c:v>165</c:v>
                </c:pt>
                <c:pt idx="757">
                  <c:v>180</c:v>
                </c:pt>
                <c:pt idx="758">
                  <c:v>172</c:v>
                </c:pt>
                <c:pt idx="759">
                  <c:v>172</c:v>
                </c:pt>
                <c:pt idx="760">
                  <c:v>188</c:v>
                </c:pt>
                <c:pt idx="761">
                  <c:v>172</c:v>
                </c:pt>
                <c:pt idx="762">
                  <c:v>183</c:v>
                </c:pt>
                <c:pt idx="763">
                  <c:v>172</c:v>
                </c:pt>
                <c:pt idx="764">
                  <c:v>173</c:v>
                </c:pt>
                <c:pt idx="765">
                  <c:v>188</c:v>
                </c:pt>
                <c:pt idx="766">
                  <c:v>172</c:v>
                </c:pt>
                <c:pt idx="767">
                  <c:v>169</c:v>
                </c:pt>
                <c:pt idx="768">
                  <c:v>177</c:v>
                </c:pt>
                <c:pt idx="769">
                  <c:v>172</c:v>
                </c:pt>
                <c:pt idx="770">
                  <c:v>178</c:v>
                </c:pt>
                <c:pt idx="771">
                  <c:v>172</c:v>
                </c:pt>
                <c:pt idx="772">
                  <c:v>167</c:v>
                </c:pt>
                <c:pt idx="773">
                  <c:v>172</c:v>
                </c:pt>
                <c:pt idx="774">
                  <c:v>178</c:v>
                </c:pt>
                <c:pt idx="775">
                  <c:v>189</c:v>
                </c:pt>
                <c:pt idx="776">
                  <c:v>172</c:v>
                </c:pt>
                <c:pt idx="777">
                  <c:v>194</c:v>
                </c:pt>
                <c:pt idx="778">
                  <c:v>174</c:v>
                </c:pt>
                <c:pt idx="779">
                  <c:v>169</c:v>
                </c:pt>
                <c:pt idx="780">
                  <c:v>172</c:v>
                </c:pt>
                <c:pt idx="781">
                  <c:v>178</c:v>
                </c:pt>
                <c:pt idx="782">
                  <c:v>172</c:v>
                </c:pt>
                <c:pt idx="783">
                  <c:v>164</c:v>
                </c:pt>
                <c:pt idx="784">
                  <c:v>171</c:v>
                </c:pt>
                <c:pt idx="785">
                  <c:v>185</c:v>
                </c:pt>
                <c:pt idx="786">
                  <c:v>163</c:v>
                </c:pt>
                <c:pt idx="787">
                  <c:v>188</c:v>
                </c:pt>
                <c:pt idx="788">
                  <c:v>188</c:v>
                </c:pt>
                <c:pt idx="789">
                  <c:v>170</c:v>
                </c:pt>
                <c:pt idx="790">
                  <c:v>188</c:v>
                </c:pt>
                <c:pt idx="791">
                  <c:v>164</c:v>
                </c:pt>
                <c:pt idx="792">
                  <c:v>172</c:v>
                </c:pt>
                <c:pt idx="793">
                  <c:v>172</c:v>
                </c:pt>
                <c:pt idx="794">
                  <c:v>198</c:v>
                </c:pt>
                <c:pt idx="795">
                  <c:v>172</c:v>
                </c:pt>
                <c:pt idx="796">
                  <c:v>193</c:v>
                </c:pt>
                <c:pt idx="797">
                  <c:v>181</c:v>
                </c:pt>
                <c:pt idx="798">
                  <c:v>179</c:v>
                </c:pt>
                <c:pt idx="799">
                  <c:v>189</c:v>
                </c:pt>
                <c:pt idx="800">
                  <c:v>172</c:v>
                </c:pt>
                <c:pt idx="801">
                  <c:v>171</c:v>
                </c:pt>
                <c:pt idx="802">
                  <c:v>172</c:v>
                </c:pt>
                <c:pt idx="803">
                  <c:v>177</c:v>
                </c:pt>
                <c:pt idx="804">
                  <c:v>177</c:v>
                </c:pt>
                <c:pt idx="805">
                  <c:v>183</c:v>
                </c:pt>
                <c:pt idx="806">
                  <c:v>171</c:v>
                </c:pt>
                <c:pt idx="807">
                  <c:v>172</c:v>
                </c:pt>
                <c:pt idx="808">
                  <c:v>170</c:v>
                </c:pt>
                <c:pt idx="809">
                  <c:v>172</c:v>
                </c:pt>
                <c:pt idx="810">
                  <c:v>185</c:v>
                </c:pt>
                <c:pt idx="811">
                  <c:v>166</c:v>
                </c:pt>
                <c:pt idx="812">
                  <c:v>160</c:v>
                </c:pt>
                <c:pt idx="813">
                  <c:v>165</c:v>
                </c:pt>
                <c:pt idx="814">
                  <c:v>180</c:v>
                </c:pt>
                <c:pt idx="815">
                  <c:v>183</c:v>
                </c:pt>
                <c:pt idx="816">
                  <c:v>172</c:v>
                </c:pt>
                <c:pt idx="817">
                  <c:v>183</c:v>
                </c:pt>
                <c:pt idx="818">
                  <c:v>178</c:v>
                </c:pt>
                <c:pt idx="819">
                  <c:v>167</c:v>
                </c:pt>
                <c:pt idx="820">
                  <c:v>168</c:v>
                </c:pt>
                <c:pt idx="821">
                  <c:v>178</c:v>
                </c:pt>
                <c:pt idx="822">
                  <c:v>179</c:v>
                </c:pt>
                <c:pt idx="823">
                  <c:v>172</c:v>
                </c:pt>
                <c:pt idx="824">
                  <c:v>172</c:v>
                </c:pt>
                <c:pt idx="825">
                  <c:v>181</c:v>
                </c:pt>
                <c:pt idx="826">
                  <c:v>195</c:v>
                </c:pt>
                <c:pt idx="827">
                  <c:v>164</c:v>
                </c:pt>
                <c:pt idx="828">
                  <c:v>170</c:v>
                </c:pt>
                <c:pt idx="829">
                  <c:v>177</c:v>
                </c:pt>
                <c:pt idx="830">
                  <c:v>182</c:v>
                </c:pt>
                <c:pt idx="831">
                  <c:v>180</c:v>
                </c:pt>
                <c:pt idx="832">
                  <c:v>170</c:v>
                </c:pt>
                <c:pt idx="833">
                  <c:v>191</c:v>
                </c:pt>
                <c:pt idx="834">
                  <c:v>178</c:v>
                </c:pt>
                <c:pt idx="835">
                  <c:v>183</c:v>
                </c:pt>
                <c:pt idx="836">
                  <c:v>188</c:v>
                </c:pt>
                <c:pt idx="837">
                  <c:v>161</c:v>
                </c:pt>
                <c:pt idx="838">
                  <c:v>172</c:v>
                </c:pt>
                <c:pt idx="839">
                  <c:v>172</c:v>
                </c:pt>
                <c:pt idx="840">
                  <c:v>185</c:v>
                </c:pt>
                <c:pt idx="841">
                  <c:v>170</c:v>
                </c:pt>
                <c:pt idx="842">
                  <c:v>162</c:v>
                </c:pt>
                <c:pt idx="843">
                  <c:v>172</c:v>
                </c:pt>
                <c:pt idx="844">
                  <c:v>181</c:v>
                </c:pt>
                <c:pt idx="845">
                  <c:v>181</c:v>
                </c:pt>
                <c:pt idx="846">
                  <c:v>186</c:v>
                </c:pt>
                <c:pt idx="847">
                  <c:v>172</c:v>
                </c:pt>
                <c:pt idx="848">
                  <c:v>166</c:v>
                </c:pt>
                <c:pt idx="849">
                  <c:v>140</c:v>
                </c:pt>
                <c:pt idx="850">
                  <c:v>169</c:v>
                </c:pt>
                <c:pt idx="851">
                  <c:v>163</c:v>
                </c:pt>
                <c:pt idx="852">
                  <c:v>163</c:v>
                </c:pt>
                <c:pt idx="853">
                  <c:v>213</c:v>
                </c:pt>
                <c:pt idx="854">
                  <c:v>185</c:v>
                </c:pt>
                <c:pt idx="855">
                  <c:v>190</c:v>
                </c:pt>
                <c:pt idx="856">
                  <c:v>177</c:v>
                </c:pt>
                <c:pt idx="857">
                  <c:v>172</c:v>
                </c:pt>
                <c:pt idx="858">
                  <c:v>178</c:v>
                </c:pt>
                <c:pt idx="859">
                  <c:v>175</c:v>
                </c:pt>
                <c:pt idx="860">
                  <c:v>172</c:v>
                </c:pt>
                <c:pt idx="861">
                  <c:v>172</c:v>
                </c:pt>
                <c:pt idx="862">
                  <c:v>168</c:v>
                </c:pt>
                <c:pt idx="863">
                  <c:v>177</c:v>
                </c:pt>
                <c:pt idx="864">
                  <c:v>202</c:v>
                </c:pt>
                <c:pt idx="865">
                  <c:v>179</c:v>
                </c:pt>
                <c:pt idx="866">
                  <c:v>180</c:v>
                </c:pt>
                <c:pt idx="867">
                  <c:v>178</c:v>
                </c:pt>
                <c:pt idx="868">
                  <c:v>176</c:v>
                </c:pt>
                <c:pt idx="869">
                  <c:v>180</c:v>
                </c:pt>
                <c:pt idx="870">
                  <c:v>186</c:v>
                </c:pt>
                <c:pt idx="871">
                  <c:v>165</c:v>
                </c:pt>
                <c:pt idx="872">
                  <c:v>187</c:v>
                </c:pt>
                <c:pt idx="873">
                  <c:v>177</c:v>
                </c:pt>
                <c:pt idx="874">
                  <c:v>162</c:v>
                </c:pt>
                <c:pt idx="875">
                  <c:v>166</c:v>
                </c:pt>
                <c:pt idx="876">
                  <c:v>170</c:v>
                </c:pt>
                <c:pt idx="877">
                  <c:v>172</c:v>
                </c:pt>
                <c:pt idx="878">
                  <c:v>172</c:v>
                </c:pt>
                <c:pt idx="879">
                  <c:v>172</c:v>
                </c:pt>
                <c:pt idx="880">
                  <c:v>172</c:v>
                </c:pt>
                <c:pt idx="881">
                  <c:v>174</c:v>
                </c:pt>
                <c:pt idx="882">
                  <c:v>172</c:v>
                </c:pt>
                <c:pt idx="883">
                  <c:v>162</c:v>
                </c:pt>
                <c:pt idx="884">
                  <c:v>173</c:v>
                </c:pt>
                <c:pt idx="885">
                  <c:v>163</c:v>
                </c:pt>
                <c:pt idx="886">
                  <c:v>174</c:v>
                </c:pt>
                <c:pt idx="887">
                  <c:v>176</c:v>
                </c:pt>
                <c:pt idx="888">
                  <c:v>153</c:v>
                </c:pt>
                <c:pt idx="889">
                  <c:v>168</c:v>
                </c:pt>
                <c:pt idx="890">
                  <c:v>168</c:v>
                </c:pt>
                <c:pt idx="891">
                  <c:v>177</c:v>
                </c:pt>
                <c:pt idx="892">
                  <c:v>176</c:v>
                </c:pt>
                <c:pt idx="893">
                  <c:v>195</c:v>
                </c:pt>
                <c:pt idx="894">
                  <c:v>185</c:v>
                </c:pt>
                <c:pt idx="895">
                  <c:v>172</c:v>
                </c:pt>
                <c:pt idx="896">
                  <c:v>165</c:v>
                </c:pt>
                <c:pt idx="897">
                  <c:v>162</c:v>
                </c:pt>
                <c:pt idx="898">
                  <c:v>172</c:v>
                </c:pt>
                <c:pt idx="899">
                  <c:v>180</c:v>
                </c:pt>
                <c:pt idx="900">
                  <c:v>165</c:v>
                </c:pt>
                <c:pt idx="901">
                  <c:v>172</c:v>
                </c:pt>
                <c:pt idx="902">
                  <c:v>190</c:v>
                </c:pt>
                <c:pt idx="903">
                  <c:v>172</c:v>
                </c:pt>
                <c:pt idx="904">
                  <c:v>175</c:v>
                </c:pt>
                <c:pt idx="905">
                  <c:v>173</c:v>
                </c:pt>
                <c:pt idx="906">
                  <c:v>188</c:v>
                </c:pt>
                <c:pt idx="907">
                  <c:v>172</c:v>
                </c:pt>
                <c:pt idx="908">
                  <c:v>188</c:v>
                </c:pt>
                <c:pt idx="909">
                  <c:v>172</c:v>
                </c:pt>
                <c:pt idx="910">
                  <c:v>186</c:v>
                </c:pt>
                <c:pt idx="911">
                  <c:v>180</c:v>
                </c:pt>
                <c:pt idx="912">
                  <c:v>172</c:v>
                </c:pt>
                <c:pt idx="913">
                  <c:v>172</c:v>
                </c:pt>
                <c:pt idx="914">
                  <c:v>172</c:v>
                </c:pt>
                <c:pt idx="915">
                  <c:v>162</c:v>
                </c:pt>
                <c:pt idx="916">
                  <c:v>182</c:v>
                </c:pt>
                <c:pt idx="917">
                  <c:v>172</c:v>
                </c:pt>
                <c:pt idx="918">
                  <c:v>172</c:v>
                </c:pt>
                <c:pt idx="919">
                  <c:v>172</c:v>
                </c:pt>
                <c:pt idx="920">
                  <c:v>172</c:v>
                </c:pt>
                <c:pt idx="921">
                  <c:v>153</c:v>
                </c:pt>
                <c:pt idx="922">
                  <c:v>172</c:v>
                </c:pt>
                <c:pt idx="923">
                  <c:v>172</c:v>
                </c:pt>
                <c:pt idx="924">
                  <c:v>177</c:v>
                </c:pt>
                <c:pt idx="925">
                  <c:v>179</c:v>
                </c:pt>
                <c:pt idx="926">
                  <c:v>177</c:v>
                </c:pt>
                <c:pt idx="927">
                  <c:v>194</c:v>
                </c:pt>
                <c:pt idx="928">
                  <c:v>165</c:v>
                </c:pt>
                <c:pt idx="929">
                  <c:v>177</c:v>
                </c:pt>
                <c:pt idx="930">
                  <c:v>172</c:v>
                </c:pt>
                <c:pt idx="931">
                  <c:v>173</c:v>
                </c:pt>
                <c:pt idx="932">
                  <c:v>173</c:v>
                </c:pt>
                <c:pt idx="933">
                  <c:v>168</c:v>
                </c:pt>
                <c:pt idx="934">
                  <c:v>172</c:v>
                </c:pt>
                <c:pt idx="935">
                  <c:v>165</c:v>
                </c:pt>
                <c:pt idx="936">
                  <c:v>172</c:v>
                </c:pt>
                <c:pt idx="937">
                  <c:v>182</c:v>
                </c:pt>
                <c:pt idx="938">
                  <c:v>183</c:v>
                </c:pt>
                <c:pt idx="939">
                  <c:v>180</c:v>
                </c:pt>
                <c:pt idx="940">
                  <c:v>180</c:v>
                </c:pt>
                <c:pt idx="941">
                  <c:v>202</c:v>
                </c:pt>
                <c:pt idx="942">
                  <c:v>175</c:v>
                </c:pt>
                <c:pt idx="943">
                  <c:v>170</c:v>
                </c:pt>
                <c:pt idx="944">
                  <c:v>162</c:v>
                </c:pt>
                <c:pt idx="945">
                  <c:v>204</c:v>
                </c:pt>
                <c:pt idx="946">
                  <c:v>182</c:v>
                </c:pt>
                <c:pt idx="947">
                  <c:v>172</c:v>
                </c:pt>
                <c:pt idx="948">
                  <c:v>192</c:v>
                </c:pt>
                <c:pt idx="949">
                  <c:v>187</c:v>
                </c:pt>
                <c:pt idx="950">
                  <c:v>180</c:v>
                </c:pt>
                <c:pt idx="951">
                  <c:v>160</c:v>
                </c:pt>
                <c:pt idx="952">
                  <c:v>190</c:v>
                </c:pt>
                <c:pt idx="953">
                  <c:v>160</c:v>
                </c:pt>
                <c:pt idx="954">
                  <c:v>167</c:v>
                </c:pt>
                <c:pt idx="955">
                  <c:v>172</c:v>
                </c:pt>
                <c:pt idx="956">
                  <c:v>198</c:v>
                </c:pt>
                <c:pt idx="957">
                  <c:v>168</c:v>
                </c:pt>
                <c:pt idx="958">
                  <c:v>151</c:v>
                </c:pt>
                <c:pt idx="959">
                  <c:v>180</c:v>
                </c:pt>
                <c:pt idx="960">
                  <c:v>176</c:v>
                </c:pt>
                <c:pt idx="961">
                  <c:v>185</c:v>
                </c:pt>
                <c:pt idx="962">
                  <c:v>170</c:v>
                </c:pt>
                <c:pt idx="963">
                  <c:v>180</c:v>
                </c:pt>
                <c:pt idx="964">
                  <c:v>189</c:v>
                </c:pt>
                <c:pt idx="965">
                  <c:v>173</c:v>
                </c:pt>
                <c:pt idx="966">
                  <c:v>173</c:v>
                </c:pt>
                <c:pt idx="967">
                  <c:v>170</c:v>
                </c:pt>
                <c:pt idx="968">
                  <c:v>172</c:v>
                </c:pt>
                <c:pt idx="969">
                  <c:v>165</c:v>
                </c:pt>
                <c:pt idx="970">
                  <c:v>185</c:v>
                </c:pt>
                <c:pt idx="971">
                  <c:v>190</c:v>
                </c:pt>
                <c:pt idx="972">
                  <c:v>154</c:v>
                </c:pt>
                <c:pt idx="973">
                  <c:v>160</c:v>
                </c:pt>
                <c:pt idx="974">
                  <c:v>190</c:v>
                </c:pt>
                <c:pt idx="975">
                  <c:v>192</c:v>
                </c:pt>
                <c:pt idx="976">
                  <c:v>175</c:v>
                </c:pt>
                <c:pt idx="977">
                  <c:v>190</c:v>
                </c:pt>
                <c:pt idx="978">
                  <c:v>170</c:v>
                </c:pt>
                <c:pt idx="979">
                  <c:v>180</c:v>
                </c:pt>
                <c:pt idx="980">
                  <c:v>172</c:v>
                </c:pt>
                <c:pt idx="981">
                  <c:v>170</c:v>
                </c:pt>
                <c:pt idx="982">
                  <c:v>186</c:v>
                </c:pt>
                <c:pt idx="983">
                  <c:v>180</c:v>
                </c:pt>
                <c:pt idx="984">
                  <c:v>189</c:v>
                </c:pt>
                <c:pt idx="985">
                  <c:v>169</c:v>
                </c:pt>
                <c:pt idx="986">
                  <c:v>181</c:v>
                </c:pt>
                <c:pt idx="987">
                  <c:v>172</c:v>
                </c:pt>
                <c:pt idx="988">
                  <c:v>175</c:v>
                </c:pt>
                <c:pt idx="989">
                  <c:v>172</c:v>
                </c:pt>
                <c:pt idx="990">
                  <c:v>191</c:v>
                </c:pt>
                <c:pt idx="991">
                  <c:v>177</c:v>
                </c:pt>
                <c:pt idx="992">
                  <c:v>172</c:v>
                </c:pt>
                <c:pt idx="993">
                  <c:v>162</c:v>
                </c:pt>
                <c:pt idx="994">
                  <c:v>182</c:v>
                </c:pt>
                <c:pt idx="995">
                  <c:v>182</c:v>
                </c:pt>
                <c:pt idx="996">
                  <c:v>178</c:v>
                </c:pt>
                <c:pt idx="997">
                  <c:v>166</c:v>
                </c:pt>
                <c:pt idx="998">
                  <c:v>173</c:v>
                </c:pt>
                <c:pt idx="999">
                  <c:v>172</c:v>
                </c:pt>
                <c:pt idx="1000">
                  <c:v>186</c:v>
                </c:pt>
              </c:numCache>
            </c:numRef>
          </c:val>
          <c:smooth val="0"/>
          <c:extLst>
            <c:ext xmlns:c16="http://schemas.microsoft.com/office/drawing/2014/chart" uri="{C3380CC4-5D6E-409C-BE32-E72D297353CC}">
              <c16:uniqueId val="{00000000-555E-41E5-87C2-7AAF06B791BD}"/>
            </c:ext>
          </c:extLst>
        </c:ser>
        <c:dLbls>
          <c:showLegendKey val="0"/>
          <c:showVal val="0"/>
          <c:showCatName val="0"/>
          <c:showSerName val="0"/>
          <c:showPercent val="0"/>
          <c:showBubbleSize val="0"/>
        </c:dLbls>
        <c:smooth val="0"/>
        <c:axId val="1690372959"/>
        <c:axId val="1690369599"/>
      </c:lineChart>
      <c:catAx>
        <c:axId val="1690372959"/>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90369599"/>
        <c:crosses val="autoZero"/>
        <c:auto val="1"/>
        <c:lblAlgn val="ctr"/>
        <c:lblOffset val="100"/>
        <c:noMultiLvlLbl val="0"/>
      </c:catAx>
      <c:valAx>
        <c:axId val="169036959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HEIGHT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903729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Average Weight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'[sports analysis Solution.xlsx]Question 10'!$E$20</c:f>
              <c:strCache>
                <c:ptCount val="1"/>
              </c:strCache>
            </c:strRef>
          </c:tx>
          <c:spPr>
            <a:ln w="34925" cap="rnd">
              <a:solidFill>
                <a:schemeClr val="accent1"/>
              </a:solidFill>
              <a:round/>
            </a:ln>
            <a:effectLst>
              <a:outerShdw blurRad="63500" dist="38100" dir="5400000" rotWithShape="0">
                <a:srgbClr val="000000">
                  <a:alpha val="65000"/>
                </a:srgbClr>
              </a:outerShdw>
            </a:effectLst>
          </c:spPr>
          <c:marker>
            <c:symbol val="none"/>
          </c:marker>
          <c:val>
            <c:numRef>
              <c:f>'[sports analysis Solution.xlsx]Question 10'!$E$21:$E$1021</c:f>
              <c:numCache>
                <c:formatCode>General</c:formatCode>
                <c:ptCount val="1001"/>
                <c:pt idx="0">
                  <c:v>0</c:v>
                </c:pt>
                <c:pt idx="1">
                  <c:v>80</c:v>
                </c:pt>
                <c:pt idx="2">
                  <c:v>60</c:v>
                </c:pt>
                <c:pt idx="3">
                  <c:v>66</c:v>
                </c:pt>
                <c:pt idx="4">
                  <c:v>66</c:v>
                </c:pt>
                <c:pt idx="5">
                  <c:v>82</c:v>
                </c:pt>
                <c:pt idx="6">
                  <c:v>75</c:v>
                </c:pt>
                <c:pt idx="7">
                  <c:v>72</c:v>
                </c:pt>
                <c:pt idx="8">
                  <c:v>66</c:v>
                </c:pt>
                <c:pt idx="9">
                  <c:v>96</c:v>
                </c:pt>
                <c:pt idx="10">
                  <c:v>66</c:v>
                </c:pt>
                <c:pt idx="11">
                  <c:v>77</c:v>
                </c:pt>
                <c:pt idx="12">
                  <c:v>70</c:v>
                </c:pt>
                <c:pt idx="13">
                  <c:v>56</c:v>
                </c:pt>
                <c:pt idx="14">
                  <c:v>65</c:v>
                </c:pt>
                <c:pt idx="15">
                  <c:v>66</c:v>
                </c:pt>
                <c:pt idx="16">
                  <c:v>85</c:v>
                </c:pt>
                <c:pt idx="17">
                  <c:v>64</c:v>
                </c:pt>
                <c:pt idx="18">
                  <c:v>130</c:v>
                </c:pt>
                <c:pt idx="19">
                  <c:v>66</c:v>
                </c:pt>
                <c:pt idx="20">
                  <c:v>85</c:v>
                </c:pt>
                <c:pt idx="21">
                  <c:v>66</c:v>
                </c:pt>
                <c:pt idx="22">
                  <c:v>125</c:v>
                </c:pt>
                <c:pt idx="23">
                  <c:v>89</c:v>
                </c:pt>
                <c:pt idx="24">
                  <c:v>66</c:v>
                </c:pt>
                <c:pt idx="25">
                  <c:v>66</c:v>
                </c:pt>
                <c:pt idx="26">
                  <c:v>65</c:v>
                </c:pt>
                <c:pt idx="27">
                  <c:v>66</c:v>
                </c:pt>
                <c:pt idx="28">
                  <c:v>77</c:v>
                </c:pt>
                <c:pt idx="29">
                  <c:v>66</c:v>
                </c:pt>
                <c:pt idx="30">
                  <c:v>72</c:v>
                </c:pt>
                <c:pt idx="31">
                  <c:v>70</c:v>
                </c:pt>
                <c:pt idx="32">
                  <c:v>66</c:v>
                </c:pt>
                <c:pt idx="33">
                  <c:v>76</c:v>
                </c:pt>
                <c:pt idx="34">
                  <c:v>76</c:v>
                </c:pt>
                <c:pt idx="35">
                  <c:v>98</c:v>
                </c:pt>
                <c:pt idx="36">
                  <c:v>78</c:v>
                </c:pt>
                <c:pt idx="37">
                  <c:v>64</c:v>
                </c:pt>
                <c:pt idx="38">
                  <c:v>66</c:v>
                </c:pt>
                <c:pt idx="39">
                  <c:v>66</c:v>
                </c:pt>
                <c:pt idx="40">
                  <c:v>66</c:v>
                </c:pt>
                <c:pt idx="41">
                  <c:v>66</c:v>
                </c:pt>
                <c:pt idx="42">
                  <c:v>66</c:v>
                </c:pt>
                <c:pt idx="43">
                  <c:v>75</c:v>
                </c:pt>
                <c:pt idx="44">
                  <c:v>73</c:v>
                </c:pt>
                <c:pt idx="45">
                  <c:v>66</c:v>
                </c:pt>
                <c:pt idx="46">
                  <c:v>93</c:v>
                </c:pt>
                <c:pt idx="47">
                  <c:v>74</c:v>
                </c:pt>
                <c:pt idx="48">
                  <c:v>64</c:v>
                </c:pt>
                <c:pt idx="49">
                  <c:v>65</c:v>
                </c:pt>
                <c:pt idx="50">
                  <c:v>106</c:v>
                </c:pt>
                <c:pt idx="51">
                  <c:v>64</c:v>
                </c:pt>
                <c:pt idx="52">
                  <c:v>80</c:v>
                </c:pt>
                <c:pt idx="53">
                  <c:v>58</c:v>
                </c:pt>
                <c:pt idx="54">
                  <c:v>65</c:v>
                </c:pt>
                <c:pt idx="55">
                  <c:v>66</c:v>
                </c:pt>
                <c:pt idx="56">
                  <c:v>66</c:v>
                </c:pt>
                <c:pt idx="57">
                  <c:v>71</c:v>
                </c:pt>
                <c:pt idx="58">
                  <c:v>75</c:v>
                </c:pt>
                <c:pt idx="59">
                  <c:v>72</c:v>
                </c:pt>
                <c:pt idx="60">
                  <c:v>90</c:v>
                </c:pt>
                <c:pt idx="61">
                  <c:v>87</c:v>
                </c:pt>
                <c:pt idx="62">
                  <c:v>66</c:v>
                </c:pt>
                <c:pt idx="63">
                  <c:v>49</c:v>
                </c:pt>
                <c:pt idx="64">
                  <c:v>80</c:v>
                </c:pt>
                <c:pt idx="65">
                  <c:v>76</c:v>
                </c:pt>
                <c:pt idx="66">
                  <c:v>72</c:v>
                </c:pt>
                <c:pt idx="67">
                  <c:v>65</c:v>
                </c:pt>
                <c:pt idx="68">
                  <c:v>82</c:v>
                </c:pt>
                <c:pt idx="69">
                  <c:v>83</c:v>
                </c:pt>
                <c:pt idx="70">
                  <c:v>86</c:v>
                </c:pt>
                <c:pt idx="71">
                  <c:v>73</c:v>
                </c:pt>
                <c:pt idx="72">
                  <c:v>70</c:v>
                </c:pt>
                <c:pt idx="73">
                  <c:v>82</c:v>
                </c:pt>
                <c:pt idx="74">
                  <c:v>75</c:v>
                </c:pt>
                <c:pt idx="75">
                  <c:v>66</c:v>
                </c:pt>
                <c:pt idx="76">
                  <c:v>66</c:v>
                </c:pt>
                <c:pt idx="77">
                  <c:v>83</c:v>
                </c:pt>
                <c:pt idx="78">
                  <c:v>77</c:v>
                </c:pt>
                <c:pt idx="79">
                  <c:v>75</c:v>
                </c:pt>
                <c:pt idx="80">
                  <c:v>66</c:v>
                </c:pt>
                <c:pt idx="81">
                  <c:v>55</c:v>
                </c:pt>
                <c:pt idx="82">
                  <c:v>82</c:v>
                </c:pt>
                <c:pt idx="83">
                  <c:v>67</c:v>
                </c:pt>
                <c:pt idx="84">
                  <c:v>97</c:v>
                </c:pt>
                <c:pt idx="85">
                  <c:v>105</c:v>
                </c:pt>
                <c:pt idx="86">
                  <c:v>66</c:v>
                </c:pt>
                <c:pt idx="87">
                  <c:v>60</c:v>
                </c:pt>
                <c:pt idx="88">
                  <c:v>80</c:v>
                </c:pt>
                <c:pt idx="89">
                  <c:v>73</c:v>
                </c:pt>
                <c:pt idx="90">
                  <c:v>85</c:v>
                </c:pt>
                <c:pt idx="91">
                  <c:v>66</c:v>
                </c:pt>
                <c:pt idx="92">
                  <c:v>43</c:v>
                </c:pt>
                <c:pt idx="93">
                  <c:v>60</c:v>
                </c:pt>
                <c:pt idx="94">
                  <c:v>70</c:v>
                </c:pt>
                <c:pt idx="95">
                  <c:v>75</c:v>
                </c:pt>
                <c:pt idx="96">
                  <c:v>79</c:v>
                </c:pt>
                <c:pt idx="97">
                  <c:v>66</c:v>
                </c:pt>
                <c:pt idx="98">
                  <c:v>51</c:v>
                </c:pt>
                <c:pt idx="99">
                  <c:v>66</c:v>
                </c:pt>
                <c:pt idx="100">
                  <c:v>66</c:v>
                </c:pt>
                <c:pt idx="101">
                  <c:v>75</c:v>
                </c:pt>
                <c:pt idx="102">
                  <c:v>96</c:v>
                </c:pt>
                <c:pt idx="103">
                  <c:v>90</c:v>
                </c:pt>
                <c:pt idx="104">
                  <c:v>97</c:v>
                </c:pt>
                <c:pt idx="105">
                  <c:v>64</c:v>
                </c:pt>
                <c:pt idx="106">
                  <c:v>66</c:v>
                </c:pt>
                <c:pt idx="107">
                  <c:v>88</c:v>
                </c:pt>
                <c:pt idx="108">
                  <c:v>67</c:v>
                </c:pt>
                <c:pt idx="109">
                  <c:v>80</c:v>
                </c:pt>
                <c:pt idx="110">
                  <c:v>65</c:v>
                </c:pt>
                <c:pt idx="111">
                  <c:v>74</c:v>
                </c:pt>
                <c:pt idx="112">
                  <c:v>60</c:v>
                </c:pt>
                <c:pt idx="113">
                  <c:v>78</c:v>
                </c:pt>
                <c:pt idx="114">
                  <c:v>65</c:v>
                </c:pt>
                <c:pt idx="115">
                  <c:v>66</c:v>
                </c:pt>
                <c:pt idx="116">
                  <c:v>70</c:v>
                </c:pt>
                <c:pt idx="117">
                  <c:v>55</c:v>
                </c:pt>
                <c:pt idx="118">
                  <c:v>77</c:v>
                </c:pt>
                <c:pt idx="119">
                  <c:v>80</c:v>
                </c:pt>
                <c:pt idx="120">
                  <c:v>66</c:v>
                </c:pt>
                <c:pt idx="121">
                  <c:v>62</c:v>
                </c:pt>
                <c:pt idx="122">
                  <c:v>58</c:v>
                </c:pt>
                <c:pt idx="123">
                  <c:v>60</c:v>
                </c:pt>
                <c:pt idx="124">
                  <c:v>60</c:v>
                </c:pt>
                <c:pt idx="125">
                  <c:v>74</c:v>
                </c:pt>
                <c:pt idx="126">
                  <c:v>76</c:v>
                </c:pt>
                <c:pt idx="127">
                  <c:v>53</c:v>
                </c:pt>
                <c:pt idx="128">
                  <c:v>64</c:v>
                </c:pt>
                <c:pt idx="129">
                  <c:v>90</c:v>
                </c:pt>
                <c:pt idx="130">
                  <c:v>72</c:v>
                </c:pt>
                <c:pt idx="131">
                  <c:v>85</c:v>
                </c:pt>
                <c:pt idx="132">
                  <c:v>64</c:v>
                </c:pt>
                <c:pt idx="133">
                  <c:v>104</c:v>
                </c:pt>
                <c:pt idx="134">
                  <c:v>80</c:v>
                </c:pt>
                <c:pt idx="135">
                  <c:v>58</c:v>
                </c:pt>
                <c:pt idx="136">
                  <c:v>75</c:v>
                </c:pt>
                <c:pt idx="137">
                  <c:v>87</c:v>
                </c:pt>
                <c:pt idx="138">
                  <c:v>80</c:v>
                </c:pt>
                <c:pt idx="139">
                  <c:v>70.5</c:v>
                </c:pt>
                <c:pt idx="140">
                  <c:v>57</c:v>
                </c:pt>
                <c:pt idx="141">
                  <c:v>63</c:v>
                </c:pt>
                <c:pt idx="142">
                  <c:v>52</c:v>
                </c:pt>
                <c:pt idx="143">
                  <c:v>66</c:v>
                </c:pt>
                <c:pt idx="144">
                  <c:v>66</c:v>
                </c:pt>
                <c:pt idx="145">
                  <c:v>91</c:v>
                </c:pt>
                <c:pt idx="146">
                  <c:v>88</c:v>
                </c:pt>
                <c:pt idx="147">
                  <c:v>57</c:v>
                </c:pt>
                <c:pt idx="148">
                  <c:v>98</c:v>
                </c:pt>
                <c:pt idx="149">
                  <c:v>94</c:v>
                </c:pt>
                <c:pt idx="150">
                  <c:v>83</c:v>
                </c:pt>
                <c:pt idx="151">
                  <c:v>66</c:v>
                </c:pt>
                <c:pt idx="152">
                  <c:v>60</c:v>
                </c:pt>
                <c:pt idx="153">
                  <c:v>57</c:v>
                </c:pt>
                <c:pt idx="154">
                  <c:v>97</c:v>
                </c:pt>
                <c:pt idx="155">
                  <c:v>66</c:v>
                </c:pt>
                <c:pt idx="156">
                  <c:v>66</c:v>
                </c:pt>
                <c:pt idx="157">
                  <c:v>56</c:v>
                </c:pt>
                <c:pt idx="158">
                  <c:v>57</c:v>
                </c:pt>
                <c:pt idx="159">
                  <c:v>68</c:v>
                </c:pt>
                <c:pt idx="160">
                  <c:v>49</c:v>
                </c:pt>
                <c:pt idx="161">
                  <c:v>61</c:v>
                </c:pt>
                <c:pt idx="162">
                  <c:v>70</c:v>
                </c:pt>
                <c:pt idx="163">
                  <c:v>68</c:v>
                </c:pt>
                <c:pt idx="164">
                  <c:v>66</c:v>
                </c:pt>
                <c:pt idx="165">
                  <c:v>66</c:v>
                </c:pt>
                <c:pt idx="166">
                  <c:v>69</c:v>
                </c:pt>
                <c:pt idx="167">
                  <c:v>56</c:v>
                </c:pt>
                <c:pt idx="168">
                  <c:v>48</c:v>
                </c:pt>
                <c:pt idx="169">
                  <c:v>46</c:v>
                </c:pt>
                <c:pt idx="170">
                  <c:v>66</c:v>
                </c:pt>
                <c:pt idx="171">
                  <c:v>100</c:v>
                </c:pt>
                <c:pt idx="172">
                  <c:v>66</c:v>
                </c:pt>
                <c:pt idx="173">
                  <c:v>52</c:v>
                </c:pt>
                <c:pt idx="174">
                  <c:v>82</c:v>
                </c:pt>
                <c:pt idx="175">
                  <c:v>66</c:v>
                </c:pt>
                <c:pt idx="176">
                  <c:v>85</c:v>
                </c:pt>
                <c:pt idx="177">
                  <c:v>66</c:v>
                </c:pt>
                <c:pt idx="178">
                  <c:v>81</c:v>
                </c:pt>
                <c:pt idx="179">
                  <c:v>76</c:v>
                </c:pt>
                <c:pt idx="180">
                  <c:v>68</c:v>
                </c:pt>
                <c:pt idx="181">
                  <c:v>66</c:v>
                </c:pt>
                <c:pt idx="182">
                  <c:v>67</c:v>
                </c:pt>
                <c:pt idx="183">
                  <c:v>66</c:v>
                </c:pt>
                <c:pt idx="184">
                  <c:v>92</c:v>
                </c:pt>
                <c:pt idx="185">
                  <c:v>80</c:v>
                </c:pt>
                <c:pt idx="186">
                  <c:v>87</c:v>
                </c:pt>
                <c:pt idx="187">
                  <c:v>74</c:v>
                </c:pt>
                <c:pt idx="188">
                  <c:v>66</c:v>
                </c:pt>
                <c:pt idx="189">
                  <c:v>66</c:v>
                </c:pt>
                <c:pt idx="190">
                  <c:v>66</c:v>
                </c:pt>
                <c:pt idx="191">
                  <c:v>66</c:v>
                </c:pt>
                <c:pt idx="192">
                  <c:v>79</c:v>
                </c:pt>
                <c:pt idx="193">
                  <c:v>66</c:v>
                </c:pt>
                <c:pt idx="194">
                  <c:v>120</c:v>
                </c:pt>
                <c:pt idx="195">
                  <c:v>60</c:v>
                </c:pt>
                <c:pt idx="196">
                  <c:v>66</c:v>
                </c:pt>
                <c:pt idx="197">
                  <c:v>83</c:v>
                </c:pt>
                <c:pt idx="198">
                  <c:v>95</c:v>
                </c:pt>
                <c:pt idx="199">
                  <c:v>48</c:v>
                </c:pt>
                <c:pt idx="200">
                  <c:v>95</c:v>
                </c:pt>
                <c:pt idx="201">
                  <c:v>66</c:v>
                </c:pt>
                <c:pt idx="202">
                  <c:v>66</c:v>
                </c:pt>
                <c:pt idx="203">
                  <c:v>48</c:v>
                </c:pt>
                <c:pt idx="204">
                  <c:v>66</c:v>
                </c:pt>
                <c:pt idx="205">
                  <c:v>57</c:v>
                </c:pt>
                <c:pt idx="206">
                  <c:v>89</c:v>
                </c:pt>
                <c:pt idx="207">
                  <c:v>60</c:v>
                </c:pt>
                <c:pt idx="208">
                  <c:v>81</c:v>
                </c:pt>
                <c:pt idx="209">
                  <c:v>66</c:v>
                </c:pt>
                <c:pt idx="210">
                  <c:v>77</c:v>
                </c:pt>
                <c:pt idx="211">
                  <c:v>51</c:v>
                </c:pt>
                <c:pt idx="212">
                  <c:v>58</c:v>
                </c:pt>
                <c:pt idx="213">
                  <c:v>66</c:v>
                </c:pt>
                <c:pt idx="214">
                  <c:v>94</c:v>
                </c:pt>
                <c:pt idx="215">
                  <c:v>66</c:v>
                </c:pt>
                <c:pt idx="216">
                  <c:v>70</c:v>
                </c:pt>
                <c:pt idx="217">
                  <c:v>68</c:v>
                </c:pt>
                <c:pt idx="218">
                  <c:v>46</c:v>
                </c:pt>
                <c:pt idx="219">
                  <c:v>60</c:v>
                </c:pt>
                <c:pt idx="220">
                  <c:v>60</c:v>
                </c:pt>
                <c:pt idx="221">
                  <c:v>96</c:v>
                </c:pt>
                <c:pt idx="222">
                  <c:v>63</c:v>
                </c:pt>
                <c:pt idx="223">
                  <c:v>66</c:v>
                </c:pt>
                <c:pt idx="224">
                  <c:v>90</c:v>
                </c:pt>
                <c:pt idx="225">
                  <c:v>63</c:v>
                </c:pt>
                <c:pt idx="226">
                  <c:v>63</c:v>
                </c:pt>
                <c:pt idx="227">
                  <c:v>60</c:v>
                </c:pt>
                <c:pt idx="228">
                  <c:v>80</c:v>
                </c:pt>
                <c:pt idx="229">
                  <c:v>56</c:v>
                </c:pt>
                <c:pt idx="230">
                  <c:v>66</c:v>
                </c:pt>
                <c:pt idx="231">
                  <c:v>65</c:v>
                </c:pt>
                <c:pt idx="232">
                  <c:v>57</c:v>
                </c:pt>
                <c:pt idx="233">
                  <c:v>66</c:v>
                </c:pt>
                <c:pt idx="234">
                  <c:v>61</c:v>
                </c:pt>
                <c:pt idx="235">
                  <c:v>74</c:v>
                </c:pt>
                <c:pt idx="236">
                  <c:v>66</c:v>
                </c:pt>
                <c:pt idx="237">
                  <c:v>59</c:v>
                </c:pt>
                <c:pt idx="238">
                  <c:v>75</c:v>
                </c:pt>
                <c:pt idx="239">
                  <c:v>60</c:v>
                </c:pt>
                <c:pt idx="240">
                  <c:v>67</c:v>
                </c:pt>
                <c:pt idx="241">
                  <c:v>85</c:v>
                </c:pt>
                <c:pt idx="242">
                  <c:v>66</c:v>
                </c:pt>
                <c:pt idx="243">
                  <c:v>60</c:v>
                </c:pt>
                <c:pt idx="244">
                  <c:v>76</c:v>
                </c:pt>
                <c:pt idx="245">
                  <c:v>71</c:v>
                </c:pt>
                <c:pt idx="246">
                  <c:v>67</c:v>
                </c:pt>
                <c:pt idx="247">
                  <c:v>78</c:v>
                </c:pt>
                <c:pt idx="248">
                  <c:v>66</c:v>
                </c:pt>
                <c:pt idx="249">
                  <c:v>60</c:v>
                </c:pt>
                <c:pt idx="250">
                  <c:v>50</c:v>
                </c:pt>
                <c:pt idx="251">
                  <c:v>70</c:v>
                </c:pt>
                <c:pt idx="252">
                  <c:v>73</c:v>
                </c:pt>
                <c:pt idx="253">
                  <c:v>61</c:v>
                </c:pt>
                <c:pt idx="254">
                  <c:v>53</c:v>
                </c:pt>
                <c:pt idx="255">
                  <c:v>66</c:v>
                </c:pt>
                <c:pt idx="256">
                  <c:v>90</c:v>
                </c:pt>
                <c:pt idx="257">
                  <c:v>55</c:v>
                </c:pt>
                <c:pt idx="258">
                  <c:v>118</c:v>
                </c:pt>
                <c:pt idx="259">
                  <c:v>65</c:v>
                </c:pt>
                <c:pt idx="260">
                  <c:v>66</c:v>
                </c:pt>
                <c:pt idx="261">
                  <c:v>60</c:v>
                </c:pt>
                <c:pt idx="262">
                  <c:v>59</c:v>
                </c:pt>
                <c:pt idx="263">
                  <c:v>68</c:v>
                </c:pt>
                <c:pt idx="264">
                  <c:v>54</c:v>
                </c:pt>
                <c:pt idx="265">
                  <c:v>66</c:v>
                </c:pt>
                <c:pt idx="266">
                  <c:v>70</c:v>
                </c:pt>
                <c:pt idx="267">
                  <c:v>74</c:v>
                </c:pt>
                <c:pt idx="268">
                  <c:v>80</c:v>
                </c:pt>
                <c:pt idx="269">
                  <c:v>55</c:v>
                </c:pt>
                <c:pt idx="270">
                  <c:v>64</c:v>
                </c:pt>
                <c:pt idx="271">
                  <c:v>91</c:v>
                </c:pt>
                <c:pt idx="272">
                  <c:v>72</c:v>
                </c:pt>
                <c:pt idx="273">
                  <c:v>56</c:v>
                </c:pt>
                <c:pt idx="274">
                  <c:v>66</c:v>
                </c:pt>
                <c:pt idx="275">
                  <c:v>72</c:v>
                </c:pt>
                <c:pt idx="276">
                  <c:v>66</c:v>
                </c:pt>
                <c:pt idx="277">
                  <c:v>66</c:v>
                </c:pt>
                <c:pt idx="278">
                  <c:v>66</c:v>
                </c:pt>
                <c:pt idx="279">
                  <c:v>66</c:v>
                </c:pt>
                <c:pt idx="280">
                  <c:v>58</c:v>
                </c:pt>
                <c:pt idx="281">
                  <c:v>80</c:v>
                </c:pt>
                <c:pt idx="282">
                  <c:v>75</c:v>
                </c:pt>
                <c:pt idx="283">
                  <c:v>66</c:v>
                </c:pt>
                <c:pt idx="284">
                  <c:v>59</c:v>
                </c:pt>
                <c:pt idx="285">
                  <c:v>61</c:v>
                </c:pt>
                <c:pt idx="286">
                  <c:v>62</c:v>
                </c:pt>
                <c:pt idx="287">
                  <c:v>73</c:v>
                </c:pt>
                <c:pt idx="288">
                  <c:v>66</c:v>
                </c:pt>
                <c:pt idx="289">
                  <c:v>66</c:v>
                </c:pt>
                <c:pt idx="290">
                  <c:v>66</c:v>
                </c:pt>
                <c:pt idx="291">
                  <c:v>55</c:v>
                </c:pt>
                <c:pt idx="292">
                  <c:v>79</c:v>
                </c:pt>
                <c:pt idx="293">
                  <c:v>83</c:v>
                </c:pt>
                <c:pt idx="294">
                  <c:v>88</c:v>
                </c:pt>
                <c:pt idx="295">
                  <c:v>66</c:v>
                </c:pt>
                <c:pt idx="296">
                  <c:v>66</c:v>
                </c:pt>
                <c:pt idx="297">
                  <c:v>66</c:v>
                </c:pt>
                <c:pt idx="298">
                  <c:v>77</c:v>
                </c:pt>
                <c:pt idx="299">
                  <c:v>66</c:v>
                </c:pt>
                <c:pt idx="300">
                  <c:v>66</c:v>
                </c:pt>
                <c:pt idx="301">
                  <c:v>91</c:v>
                </c:pt>
                <c:pt idx="302">
                  <c:v>60</c:v>
                </c:pt>
                <c:pt idx="303">
                  <c:v>63</c:v>
                </c:pt>
                <c:pt idx="304">
                  <c:v>130</c:v>
                </c:pt>
                <c:pt idx="305">
                  <c:v>55</c:v>
                </c:pt>
                <c:pt idx="306">
                  <c:v>47</c:v>
                </c:pt>
                <c:pt idx="307">
                  <c:v>74</c:v>
                </c:pt>
                <c:pt idx="308">
                  <c:v>66</c:v>
                </c:pt>
                <c:pt idx="309">
                  <c:v>72</c:v>
                </c:pt>
                <c:pt idx="310">
                  <c:v>68</c:v>
                </c:pt>
                <c:pt idx="311">
                  <c:v>62</c:v>
                </c:pt>
                <c:pt idx="312">
                  <c:v>59</c:v>
                </c:pt>
                <c:pt idx="313">
                  <c:v>60</c:v>
                </c:pt>
                <c:pt idx="314">
                  <c:v>66</c:v>
                </c:pt>
                <c:pt idx="315">
                  <c:v>74</c:v>
                </c:pt>
                <c:pt idx="316">
                  <c:v>69</c:v>
                </c:pt>
                <c:pt idx="317">
                  <c:v>104</c:v>
                </c:pt>
                <c:pt idx="318">
                  <c:v>73</c:v>
                </c:pt>
                <c:pt idx="319">
                  <c:v>74</c:v>
                </c:pt>
                <c:pt idx="320">
                  <c:v>74</c:v>
                </c:pt>
                <c:pt idx="321">
                  <c:v>117</c:v>
                </c:pt>
                <c:pt idx="322">
                  <c:v>60</c:v>
                </c:pt>
                <c:pt idx="323">
                  <c:v>84</c:v>
                </c:pt>
                <c:pt idx="324">
                  <c:v>125</c:v>
                </c:pt>
                <c:pt idx="325">
                  <c:v>72</c:v>
                </c:pt>
                <c:pt idx="326">
                  <c:v>54</c:v>
                </c:pt>
                <c:pt idx="327">
                  <c:v>75</c:v>
                </c:pt>
                <c:pt idx="328">
                  <c:v>67</c:v>
                </c:pt>
                <c:pt idx="329">
                  <c:v>69</c:v>
                </c:pt>
                <c:pt idx="330">
                  <c:v>68</c:v>
                </c:pt>
                <c:pt idx="331">
                  <c:v>62</c:v>
                </c:pt>
                <c:pt idx="332">
                  <c:v>64</c:v>
                </c:pt>
                <c:pt idx="333">
                  <c:v>68</c:v>
                </c:pt>
                <c:pt idx="334">
                  <c:v>66</c:v>
                </c:pt>
                <c:pt idx="335">
                  <c:v>70</c:v>
                </c:pt>
                <c:pt idx="336">
                  <c:v>91</c:v>
                </c:pt>
                <c:pt idx="337">
                  <c:v>57</c:v>
                </c:pt>
                <c:pt idx="338">
                  <c:v>80</c:v>
                </c:pt>
                <c:pt idx="339">
                  <c:v>60</c:v>
                </c:pt>
                <c:pt idx="340">
                  <c:v>60</c:v>
                </c:pt>
                <c:pt idx="341">
                  <c:v>67</c:v>
                </c:pt>
                <c:pt idx="342">
                  <c:v>75</c:v>
                </c:pt>
                <c:pt idx="343">
                  <c:v>50</c:v>
                </c:pt>
                <c:pt idx="344">
                  <c:v>62</c:v>
                </c:pt>
                <c:pt idx="345">
                  <c:v>51</c:v>
                </c:pt>
                <c:pt idx="346">
                  <c:v>66</c:v>
                </c:pt>
                <c:pt idx="347">
                  <c:v>83</c:v>
                </c:pt>
                <c:pt idx="348">
                  <c:v>66</c:v>
                </c:pt>
                <c:pt idx="349">
                  <c:v>66</c:v>
                </c:pt>
                <c:pt idx="350">
                  <c:v>92</c:v>
                </c:pt>
                <c:pt idx="351">
                  <c:v>48</c:v>
                </c:pt>
                <c:pt idx="352">
                  <c:v>73</c:v>
                </c:pt>
                <c:pt idx="353">
                  <c:v>66</c:v>
                </c:pt>
                <c:pt idx="354">
                  <c:v>52</c:v>
                </c:pt>
                <c:pt idx="355">
                  <c:v>102</c:v>
                </c:pt>
                <c:pt idx="356">
                  <c:v>66</c:v>
                </c:pt>
                <c:pt idx="357">
                  <c:v>80</c:v>
                </c:pt>
                <c:pt idx="358">
                  <c:v>48</c:v>
                </c:pt>
                <c:pt idx="359">
                  <c:v>62</c:v>
                </c:pt>
                <c:pt idx="360">
                  <c:v>55</c:v>
                </c:pt>
                <c:pt idx="361">
                  <c:v>46</c:v>
                </c:pt>
                <c:pt idx="362">
                  <c:v>66</c:v>
                </c:pt>
                <c:pt idx="363">
                  <c:v>66</c:v>
                </c:pt>
                <c:pt idx="364">
                  <c:v>62</c:v>
                </c:pt>
                <c:pt idx="365">
                  <c:v>66</c:v>
                </c:pt>
                <c:pt idx="366">
                  <c:v>85</c:v>
                </c:pt>
                <c:pt idx="367">
                  <c:v>48</c:v>
                </c:pt>
                <c:pt idx="368">
                  <c:v>66</c:v>
                </c:pt>
                <c:pt idx="369">
                  <c:v>66</c:v>
                </c:pt>
                <c:pt idx="370">
                  <c:v>66</c:v>
                </c:pt>
                <c:pt idx="371">
                  <c:v>66</c:v>
                </c:pt>
                <c:pt idx="372">
                  <c:v>63</c:v>
                </c:pt>
                <c:pt idx="373">
                  <c:v>66</c:v>
                </c:pt>
                <c:pt idx="374">
                  <c:v>61</c:v>
                </c:pt>
                <c:pt idx="375">
                  <c:v>58</c:v>
                </c:pt>
                <c:pt idx="376">
                  <c:v>68</c:v>
                </c:pt>
                <c:pt idx="377">
                  <c:v>84</c:v>
                </c:pt>
                <c:pt idx="378">
                  <c:v>66</c:v>
                </c:pt>
                <c:pt idx="379">
                  <c:v>76</c:v>
                </c:pt>
                <c:pt idx="380">
                  <c:v>78</c:v>
                </c:pt>
                <c:pt idx="381">
                  <c:v>73</c:v>
                </c:pt>
                <c:pt idx="382">
                  <c:v>66</c:v>
                </c:pt>
                <c:pt idx="383">
                  <c:v>60</c:v>
                </c:pt>
                <c:pt idx="384">
                  <c:v>78</c:v>
                </c:pt>
                <c:pt idx="385">
                  <c:v>75</c:v>
                </c:pt>
                <c:pt idx="386">
                  <c:v>75</c:v>
                </c:pt>
                <c:pt idx="387">
                  <c:v>84</c:v>
                </c:pt>
                <c:pt idx="388">
                  <c:v>66</c:v>
                </c:pt>
                <c:pt idx="389">
                  <c:v>66</c:v>
                </c:pt>
                <c:pt idx="390">
                  <c:v>66</c:v>
                </c:pt>
                <c:pt idx="391">
                  <c:v>66</c:v>
                </c:pt>
                <c:pt idx="392">
                  <c:v>40</c:v>
                </c:pt>
                <c:pt idx="393">
                  <c:v>53</c:v>
                </c:pt>
                <c:pt idx="394">
                  <c:v>74</c:v>
                </c:pt>
                <c:pt idx="395">
                  <c:v>52</c:v>
                </c:pt>
                <c:pt idx="396">
                  <c:v>80</c:v>
                </c:pt>
                <c:pt idx="397">
                  <c:v>68</c:v>
                </c:pt>
                <c:pt idx="398">
                  <c:v>63</c:v>
                </c:pt>
                <c:pt idx="399">
                  <c:v>46</c:v>
                </c:pt>
                <c:pt idx="400">
                  <c:v>72</c:v>
                </c:pt>
                <c:pt idx="401">
                  <c:v>66</c:v>
                </c:pt>
                <c:pt idx="402">
                  <c:v>66</c:v>
                </c:pt>
                <c:pt idx="403">
                  <c:v>78</c:v>
                </c:pt>
                <c:pt idx="404">
                  <c:v>62</c:v>
                </c:pt>
                <c:pt idx="405">
                  <c:v>53</c:v>
                </c:pt>
                <c:pt idx="406">
                  <c:v>56</c:v>
                </c:pt>
                <c:pt idx="407">
                  <c:v>82</c:v>
                </c:pt>
                <c:pt idx="408">
                  <c:v>60</c:v>
                </c:pt>
                <c:pt idx="409">
                  <c:v>54</c:v>
                </c:pt>
                <c:pt idx="410">
                  <c:v>68</c:v>
                </c:pt>
                <c:pt idx="411">
                  <c:v>54</c:v>
                </c:pt>
                <c:pt idx="412">
                  <c:v>43</c:v>
                </c:pt>
                <c:pt idx="413">
                  <c:v>58</c:v>
                </c:pt>
                <c:pt idx="414">
                  <c:v>48</c:v>
                </c:pt>
                <c:pt idx="415">
                  <c:v>75</c:v>
                </c:pt>
                <c:pt idx="416">
                  <c:v>68</c:v>
                </c:pt>
                <c:pt idx="417">
                  <c:v>66</c:v>
                </c:pt>
                <c:pt idx="418">
                  <c:v>68</c:v>
                </c:pt>
                <c:pt idx="419">
                  <c:v>62</c:v>
                </c:pt>
                <c:pt idx="420">
                  <c:v>62</c:v>
                </c:pt>
                <c:pt idx="421">
                  <c:v>78</c:v>
                </c:pt>
                <c:pt idx="422">
                  <c:v>70</c:v>
                </c:pt>
                <c:pt idx="423">
                  <c:v>53</c:v>
                </c:pt>
                <c:pt idx="424">
                  <c:v>78</c:v>
                </c:pt>
                <c:pt idx="425">
                  <c:v>61</c:v>
                </c:pt>
                <c:pt idx="426">
                  <c:v>60</c:v>
                </c:pt>
                <c:pt idx="427">
                  <c:v>60</c:v>
                </c:pt>
                <c:pt idx="428">
                  <c:v>59</c:v>
                </c:pt>
                <c:pt idx="429">
                  <c:v>92</c:v>
                </c:pt>
                <c:pt idx="430">
                  <c:v>66</c:v>
                </c:pt>
                <c:pt idx="431">
                  <c:v>66</c:v>
                </c:pt>
                <c:pt idx="432">
                  <c:v>88</c:v>
                </c:pt>
                <c:pt idx="433">
                  <c:v>64</c:v>
                </c:pt>
                <c:pt idx="434">
                  <c:v>74</c:v>
                </c:pt>
                <c:pt idx="435">
                  <c:v>86</c:v>
                </c:pt>
                <c:pt idx="436">
                  <c:v>66</c:v>
                </c:pt>
                <c:pt idx="437">
                  <c:v>85</c:v>
                </c:pt>
                <c:pt idx="438">
                  <c:v>102</c:v>
                </c:pt>
                <c:pt idx="439">
                  <c:v>66</c:v>
                </c:pt>
                <c:pt idx="440">
                  <c:v>54</c:v>
                </c:pt>
                <c:pt idx="441">
                  <c:v>76</c:v>
                </c:pt>
                <c:pt idx="442">
                  <c:v>66</c:v>
                </c:pt>
                <c:pt idx="443">
                  <c:v>79</c:v>
                </c:pt>
                <c:pt idx="444">
                  <c:v>66</c:v>
                </c:pt>
                <c:pt idx="445">
                  <c:v>82</c:v>
                </c:pt>
                <c:pt idx="446">
                  <c:v>66</c:v>
                </c:pt>
                <c:pt idx="447">
                  <c:v>66</c:v>
                </c:pt>
                <c:pt idx="448">
                  <c:v>66</c:v>
                </c:pt>
                <c:pt idx="449">
                  <c:v>48</c:v>
                </c:pt>
                <c:pt idx="450">
                  <c:v>65</c:v>
                </c:pt>
                <c:pt idx="451">
                  <c:v>65</c:v>
                </c:pt>
                <c:pt idx="452">
                  <c:v>51</c:v>
                </c:pt>
                <c:pt idx="453">
                  <c:v>75</c:v>
                </c:pt>
                <c:pt idx="454">
                  <c:v>67</c:v>
                </c:pt>
                <c:pt idx="455">
                  <c:v>64</c:v>
                </c:pt>
                <c:pt idx="456">
                  <c:v>85</c:v>
                </c:pt>
                <c:pt idx="457">
                  <c:v>87</c:v>
                </c:pt>
                <c:pt idx="458">
                  <c:v>66</c:v>
                </c:pt>
                <c:pt idx="459">
                  <c:v>66</c:v>
                </c:pt>
                <c:pt idx="460">
                  <c:v>81</c:v>
                </c:pt>
                <c:pt idx="461">
                  <c:v>66</c:v>
                </c:pt>
                <c:pt idx="462">
                  <c:v>66</c:v>
                </c:pt>
                <c:pt idx="463">
                  <c:v>77</c:v>
                </c:pt>
                <c:pt idx="464">
                  <c:v>78</c:v>
                </c:pt>
                <c:pt idx="465">
                  <c:v>68</c:v>
                </c:pt>
                <c:pt idx="466">
                  <c:v>84</c:v>
                </c:pt>
                <c:pt idx="467">
                  <c:v>66</c:v>
                </c:pt>
                <c:pt idx="468">
                  <c:v>88</c:v>
                </c:pt>
                <c:pt idx="469">
                  <c:v>64</c:v>
                </c:pt>
                <c:pt idx="470">
                  <c:v>62</c:v>
                </c:pt>
                <c:pt idx="471">
                  <c:v>61</c:v>
                </c:pt>
                <c:pt idx="472">
                  <c:v>53</c:v>
                </c:pt>
                <c:pt idx="473">
                  <c:v>70</c:v>
                </c:pt>
                <c:pt idx="474">
                  <c:v>84</c:v>
                </c:pt>
                <c:pt idx="475">
                  <c:v>66</c:v>
                </c:pt>
                <c:pt idx="476">
                  <c:v>68</c:v>
                </c:pt>
                <c:pt idx="477">
                  <c:v>72</c:v>
                </c:pt>
                <c:pt idx="478">
                  <c:v>65</c:v>
                </c:pt>
                <c:pt idx="479">
                  <c:v>75</c:v>
                </c:pt>
                <c:pt idx="480">
                  <c:v>66</c:v>
                </c:pt>
                <c:pt idx="481">
                  <c:v>66</c:v>
                </c:pt>
                <c:pt idx="482">
                  <c:v>66</c:v>
                </c:pt>
                <c:pt idx="483">
                  <c:v>87</c:v>
                </c:pt>
                <c:pt idx="484">
                  <c:v>67</c:v>
                </c:pt>
                <c:pt idx="485">
                  <c:v>88</c:v>
                </c:pt>
                <c:pt idx="486">
                  <c:v>77</c:v>
                </c:pt>
                <c:pt idx="487">
                  <c:v>61</c:v>
                </c:pt>
                <c:pt idx="488">
                  <c:v>72</c:v>
                </c:pt>
                <c:pt idx="489">
                  <c:v>66</c:v>
                </c:pt>
                <c:pt idx="490">
                  <c:v>81</c:v>
                </c:pt>
                <c:pt idx="491">
                  <c:v>87</c:v>
                </c:pt>
                <c:pt idx="492">
                  <c:v>82</c:v>
                </c:pt>
                <c:pt idx="493">
                  <c:v>95</c:v>
                </c:pt>
                <c:pt idx="494">
                  <c:v>82</c:v>
                </c:pt>
                <c:pt idx="495">
                  <c:v>80</c:v>
                </c:pt>
                <c:pt idx="496">
                  <c:v>66</c:v>
                </c:pt>
                <c:pt idx="497">
                  <c:v>43</c:v>
                </c:pt>
                <c:pt idx="498">
                  <c:v>70</c:v>
                </c:pt>
                <c:pt idx="499">
                  <c:v>84</c:v>
                </c:pt>
                <c:pt idx="500">
                  <c:v>100</c:v>
                </c:pt>
                <c:pt idx="501">
                  <c:v>70</c:v>
                </c:pt>
                <c:pt idx="502">
                  <c:v>59</c:v>
                </c:pt>
                <c:pt idx="503">
                  <c:v>89</c:v>
                </c:pt>
                <c:pt idx="504">
                  <c:v>94</c:v>
                </c:pt>
                <c:pt idx="505">
                  <c:v>61</c:v>
                </c:pt>
                <c:pt idx="506">
                  <c:v>63</c:v>
                </c:pt>
                <c:pt idx="507">
                  <c:v>60</c:v>
                </c:pt>
                <c:pt idx="508">
                  <c:v>65</c:v>
                </c:pt>
                <c:pt idx="509">
                  <c:v>72</c:v>
                </c:pt>
                <c:pt idx="510">
                  <c:v>96</c:v>
                </c:pt>
                <c:pt idx="511">
                  <c:v>53</c:v>
                </c:pt>
                <c:pt idx="512">
                  <c:v>70</c:v>
                </c:pt>
                <c:pt idx="513">
                  <c:v>66</c:v>
                </c:pt>
                <c:pt idx="514">
                  <c:v>115</c:v>
                </c:pt>
                <c:pt idx="515">
                  <c:v>68</c:v>
                </c:pt>
                <c:pt idx="516">
                  <c:v>72</c:v>
                </c:pt>
                <c:pt idx="517">
                  <c:v>68</c:v>
                </c:pt>
                <c:pt idx="518">
                  <c:v>81</c:v>
                </c:pt>
                <c:pt idx="519">
                  <c:v>66</c:v>
                </c:pt>
                <c:pt idx="520">
                  <c:v>70</c:v>
                </c:pt>
                <c:pt idx="521">
                  <c:v>73</c:v>
                </c:pt>
                <c:pt idx="522">
                  <c:v>84</c:v>
                </c:pt>
                <c:pt idx="523">
                  <c:v>73</c:v>
                </c:pt>
                <c:pt idx="524">
                  <c:v>54</c:v>
                </c:pt>
                <c:pt idx="525">
                  <c:v>75</c:v>
                </c:pt>
                <c:pt idx="526">
                  <c:v>64</c:v>
                </c:pt>
                <c:pt idx="527">
                  <c:v>66</c:v>
                </c:pt>
                <c:pt idx="528">
                  <c:v>73</c:v>
                </c:pt>
                <c:pt idx="529">
                  <c:v>78</c:v>
                </c:pt>
                <c:pt idx="530">
                  <c:v>88</c:v>
                </c:pt>
                <c:pt idx="531">
                  <c:v>71</c:v>
                </c:pt>
                <c:pt idx="532">
                  <c:v>64</c:v>
                </c:pt>
                <c:pt idx="533">
                  <c:v>68</c:v>
                </c:pt>
                <c:pt idx="534">
                  <c:v>52</c:v>
                </c:pt>
                <c:pt idx="535">
                  <c:v>50</c:v>
                </c:pt>
                <c:pt idx="536">
                  <c:v>93</c:v>
                </c:pt>
                <c:pt idx="537">
                  <c:v>66</c:v>
                </c:pt>
                <c:pt idx="538">
                  <c:v>70</c:v>
                </c:pt>
                <c:pt idx="539">
                  <c:v>51</c:v>
                </c:pt>
                <c:pt idx="540">
                  <c:v>77</c:v>
                </c:pt>
                <c:pt idx="541">
                  <c:v>66</c:v>
                </c:pt>
                <c:pt idx="542">
                  <c:v>68</c:v>
                </c:pt>
                <c:pt idx="543">
                  <c:v>68</c:v>
                </c:pt>
                <c:pt idx="544">
                  <c:v>62</c:v>
                </c:pt>
                <c:pt idx="545">
                  <c:v>59</c:v>
                </c:pt>
                <c:pt idx="546">
                  <c:v>85</c:v>
                </c:pt>
                <c:pt idx="547">
                  <c:v>61</c:v>
                </c:pt>
                <c:pt idx="548">
                  <c:v>68</c:v>
                </c:pt>
                <c:pt idx="549">
                  <c:v>57</c:v>
                </c:pt>
                <c:pt idx="550">
                  <c:v>74</c:v>
                </c:pt>
                <c:pt idx="551">
                  <c:v>79</c:v>
                </c:pt>
                <c:pt idx="552">
                  <c:v>66</c:v>
                </c:pt>
                <c:pt idx="553">
                  <c:v>67</c:v>
                </c:pt>
                <c:pt idx="554">
                  <c:v>66</c:v>
                </c:pt>
                <c:pt idx="555">
                  <c:v>76</c:v>
                </c:pt>
                <c:pt idx="556">
                  <c:v>72</c:v>
                </c:pt>
                <c:pt idx="557">
                  <c:v>69</c:v>
                </c:pt>
                <c:pt idx="558">
                  <c:v>54</c:v>
                </c:pt>
                <c:pt idx="559">
                  <c:v>63</c:v>
                </c:pt>
                <c:pt idx="560">
                  <c:v>52</c:v>
                </c:pt>
                <c:pt idx="561">
                  <c:v>75</c:v>
                </c:pt>
                <c:pt idx="562">
                  <c:v>59</c:v>
                </c:pt>
                <c:pt idx="563">
                  <c:v>64</c:v>
                </c:pt>
                <c:pt idx="564">
                  <c:v>80</c:v>
                </c:pt>
                <c:pt idx="565">
                  <c:v>77</c:v>
                </c:pt>
                <c:pt idx="566">
                  <c:v>85</c:v>
                </c:pt>
                <c:pt idx="567">
                  <c:v>68</c:v>
                </c:pt>
                <c:pt idx="568">
                  <c:v>58</c:v>
                </c:pt>
                <c:pt idx="569">
                  <c:v>46</c:v>
                </c:pt>
                <c:pt idx="570">
                  <c:v>67</c:v>
                </c:pt>
                <c:pt idx="571">
                  <c:v>68</c:v>
                </c:pt>
                <c:pt idx="572">
                  <c:v>70</c:v>
                </c:pt>
                <c:pt idx="573">
                  <c:v>72</c:v>
                </c:pt>
                <c:pt idx="574">
                  <c:v>65</c:v>
                </c:pt>
                <c:pt idx="575">
                  <c:v>51</c:v>
                </c:pt>
                <c:pt idx="576">
                  <c:v>60</c:v>
                </c:pt>
                <c:pt idx="577">
                  <c:v>81</c:v>
                </c:pt>
                <c:pt idx="578">
                  <c:v>62</c:v>
                </c:pt>
                <c:pt idx="579">
                  <c:v>56</c:v>
                </c:pt>
                <c:pt idx="580">
                  <c:v>77</c:v>
                </c:pt>
                <c:pt idx="581">
                  <c:v>80</c:v>
                </c:pt>
                <c:pt idx="582">
                  <c:v>56</c:v>
                </c:pt>
                <c:pt idx="583">
                  <c:v>66</c:v>
                </c:pt>
                <c:pt idx="584">
                  <c:v>67</c:v>
                </c:pt>
                <c:pt idx="585">
                  <c:v>40</c:v>
                </c:pt>
                <c:pt idx="586">
                  <c:v>125</c:v>
                </c:pt>
                <c:pt idx="587">
                  <c:v>104</c:v>
                </c:pt>
                <c:pt idx="588">
                  <c:v>66</c:v>
                </c:pt>
                <c:pt idx="589">
                  <c:v>66</c:v>
                </c:pt>
                <c:pt idx="590">
                  <c:v>66</c:v>
                </c:pt>
                <c:pt idx="591">
                  <c:v>62</c:v>
                </c:pt>
                <c:pt idx="592">
                  <c:v>82</c:v>
                </c:pt>
                <c:pt idx="593">
                  <c:v>66</c:v>
                </c:pt>
                <c:pt idx="594">
                  <c:v>66</c:v>
                </c:pt>
                <c:pt idx="595">
                  <c:v>95</c:v>
                </c:pt>
                <c:pt idx="596">
                  <c:v>66</c:v>
                </c:pt>
                <c:pt idx="597">
                  <c:v>66</c:v>
                </c:pt>
                <c:pt idx="598">
                  <c:v>66</c:v>
                </c:pt>
                <c:pt idx="599">
                  <c:v>58</c:v>
                </c:pt>
                <c:pt idx="600">
                  <c:v>66</c:v>
                </c:pt>
                <c:pt idx="601">
                  <c:v>74</c:v>
                </c:pt>
                <c:pt idx="602">
                  <c:v>55</c:v>
                </c:pt>
                <c:pt idx="603">
                  <c:v>66</c:v>
                </c:pt>
                <c:pt idx="604">
                  <c:v>67</c:v>
                </c:pt>
                <c:pt idx="605">
                  <c:v>67</c:v>
                </c:pt>
                <c:pt idx="606">
                  <c:v>70</c:v>
                </c:pt>
                <c:pt idx="607">
                  <c:v>65</c:v>
                </c:pt>
                <c:pt idx="608">
                  <c:v>68</c:v>
                </c:pt>
                <c:pt idx="609">
                  <c:v>65</c:v>
                </c:pt>
                <c:pt idx="610">
                  <c:v>70</c:v>
                </c:pt>
                <c:pt idx="611">
                  <c:v>61</c:v>
                </c:pt>
                <c:pt idx="612">
                  <c:v>52</c:v>
                </c:pt>
                <c:pt idx="613">
                  <c:v>64</c:v>
                </c:pt>
                <c:pt idx="614">
                  <c:v>73</c:v>
                </c:pt>
                <c:pt idx="615">
                  <c:v>68</c:v>
                </c:pt>
                <c:pt idx="616">
                  <c:v>64</c:v>
                </c:pt>
                <c:pt idx="617">
                  <c:v>66</c:v>
                </c:pt>
                <c:pt idx="618">
                  <c:v>60</c:v>
                </c:pt>
                <c:pt idx="619">
                  <c:v>78</c:v>
                </c:pt>
                <c:pt idx="620">
                  <c:v>50</c:v>
                </c:pt>
                <c:pt idx="621">
                  <c:v>85</c:v>
                </c:pt>
                <c:pt idx="622">
                  <c:v>110</c:v>
                </c:pt>
                <c:pt idx="623">
                  <c:v>66</c:v>
                </c:pt>
                <c:pt idx="624">
                  <c:v>68</c:v>
                </c:pt>
                <c:pt idx="625">
                  <c:v>62</c:v>
                </c:pt>
                <c:pt idx="626">
                  <c:v>54</c:v>
                </c:pt>
                <c:pt idx="627">
                  <c:v>73</c:v>
                </c:pt>
                <c:pt idx="628">
                  <c:v>75</c:v>
                </c:pt>
                <c:pt idx="629">
                  <c:v>60</c:v>
                </c:pt>
                <c:pt idx="630">
                  <c:v>52</c:v>
                </c:pt>
                <c:pt idx="631">
                  <c:v>54</c:v>
                </c:pt>
                <c:pt idx="632">
                  <c:v>57</c:v>
                </c:pt>
                <c:pt idx="633">
                  <c:v>75</c:v>
                </c:pt>
                <c:pt idx="634">
                  <c:v>66</c:v>
                </c:pt>
                <c:pt idx="635">
                  <c:v>98</c:v>
                </c:pt>
                <c:pt idx="636">
                  <c:v>87</c:v>
                </c:pt>
                <c:pt idx="637">
                  <c:v>63</c:v>
                </c:pt>
                <c:pt idx="638">
                  <c:v>52</c:v>
                </c:pt>
                <c:pt idx="639">
                  <c:v>55</c:v>
                </c:pt>
                <c:pt idx="640">
                  <c:v>86</c:v>
                </c:pt>
                <c:pt idx="641">
                  <c:v>110</c:v>
                </c:pt>
                <c:pt idx="642">
                  <c:v>45</c:v>
                </c:pt>
                <c:pt idx="643">
                  <c:v>82</c:v>
                </c:pt>
                <c:pt idx="644">
                  <c:v>84</c:v>
                </c:pt>
                <c:pt idx="645">
                  <c:v>66</c:v>
                </c:pt>
                <c:pt idx="646">
                  <c:v>62</c:v>
                </c:pt>
                <c:pt idx="647">
                  <c:v>72</c:v>
                </c:pt>
                <c:pt idx="648">
                  <c:v>55</c:v>
                </c:pt>
                <c:pt idx="649">
                  <c:v>66</c:v>
                </c:pt>
                <c:pt idx="650">
                  <c:v>61</c:v>
                </c:pt>
                <c:pt idx="651">
                  <c:v>55</c:v>
                </c:pt>
                <c:pt idx="652">
                  <c:v>78</c:v>
                </c:pt>
                <c:pt idx="653">
                  <c:v>66</c:v>
                </c:pt>
                <c:pt idx="654">
                  <c:v>68</c:v>
                </c:pt>
                <c:pt idx="655">
                  <c:v>66</c:v>
                </c:pt>
                <c:pt idx="656">
                  <c:v>74</c:v>
                </c:pt>
                <c:pt idx="657">
                  <c:v>75</c:v>
                </c:pt>
                <c:pt idx="658">
                  <c:v>69</c:v>
                </c:pt>
                <c:pt idx="659">
                  <c:v>70</c:v>
                </c:pt>
                <c:pt idx="660">
                  <c:v>66</c:v>
                </c:pt>
                <c:pt idx="661">
                  <c:v>99</c:v>
                </c:pt>
                <c:pt idx="662">
                  <c:v>104</c:v>
                </c:pt>
                <c:pt idx="663">
                  <c:v>83</c:v>
                </c:pt>
                <c:pt idx="664">
                  <c:v>66</c:v>
                </c:pt>
                <c:pt idx="665">
                  <c:v>52</c:v>
                </c:pt>
                <c:pt idx="666">
                  <c:v>74</c:v>
                </c:pt>
                <c:pt idx="667">
                  <c:v>66</c:v>
                </c:pt>
                <c:pt idx="668">
                  <c:v>81</c:v>
                </c:pt>
                <c:pt idx="669">
                  <c:v>73</c:v>
                </c:pt>
                <c:pt idx="670">
                  <c:v>66</c:v>
                </c:pt>
                <c:pt idx="671">
                  <c:v>62</c:v>
                </c:pt>
                <c:pt idx="672">
                  <c:v>72</c:v>
                </c:pt>
                <c:pt idx="673">
                  <c:v>61</c:v>
                </c:pt>
                <c:pt idx="674">
                  <c:v>73</c:v>
                </c:pt>
                <c:pt idx="675">
                  <c:v>63</c:v>
                </c:pt>
                <c:pt idx="676">
                  <c:v>66</c:v>
                </c:pt>
                <c:pt idx="677">
                  <c:v>69</c:v>
                </c:pt>
                <c:pt idx="678">
                  <c:v>66</c:v>
                </c:pt>
                <c:pt idx="679">
                  <c:v>91</c:v>
                </c:pt>
                <c:pt idx="680">
                  <c:v>78</c:v>
                </c:pt>
                <c:pt idx="681">
                  <c:v>62</c:v>
                </c:pt>
                <c:pt idx="682">
                  <c:v>70</c:v>
                </c:pt>
                <c:pt idx="683">
                  <c:v>66</c:v>
                </c:pt>
                <c:pt idx="684">
                  <c:v>66</c:v>
                </c:pt>
                <c:pt idx="685">
                  <c:v>70</c:v>
                </c:pt>
                <c:pt idx="686">
                  <c:v>82</c:v>
                </c:pt>
                <c:pt idx="687">
                  <c:v>82</c:v>
                </c:pt>
                <c:pt idx="688">
                  <c:v>72</c:v>
                </c:pt>
                <c:pt idx="689">
                  <c:v>66</c:v>
                </c:pt>
                <c:pt idx="690">
                  <c:v>66</c:v>
                </c:pt>
                <c:pt idx="691">
                  <c:v>66</c:v>
                </c:pt>
                <c:pt idx="692">
                  <c:v>63</c:v>
                </c:pt>
                <c:pt idx="693">
                  <c:v>66</c:v>
                </c:pt>
                <c:pt idx="694">
                  <c:v>89</c:v>
                </c:pt>
                <c:pt idx="695">
                  <c:v>50</c:v>
                </c:pt>
                <c:pt idx="696">
                  <c:v>66</c:v>
                </c:pt>
                <c:pt idx="697">
                  <c:v>66</c:v>
                </c:pt>
                <c:pt idx="698">
                  <c:v>109</c:v>
                </c:pt>
                <c:pt idx="699">
                  <c:v>75</c:v>
                </c:pt>
                <c:pt idx="700">
                  <c:v>66</c:v>
                </c:pt>
                <c:pt idx="701">
                  <c:v>60</c:v>
                </c:pt>
                <c:pt idx="702">
                  <c:v>56</c:v>
                </c:pt>
                <c:pt idx="703">
                  <c:v>60</c:v>
                </c:pt>
                <c:pt idx="704">
                  <c:v>51</c:v>
                </c:pt>
                <c:pt idx="705">
                  <c:v>58</c:v>
                </c:pt>
                <c:pt idx="706">
                  <c:v>67</c:v>
                </c:pt>
                <c:pt idx="707">
                  <c:v>67</c:v>
                </c:pt>
                <c:pt idx="708">
                  <c:v>66</c:v>
                </c:pt>
                <c:pt idx="709">
                  <c:v>51</c:v>
                </c:pt>
                <c:pt idx="710">
                  <c:v>81</c:v>
                </c:pt>
                <c:pt idx="711">
                  <c:v>100</c:v>
                </c:pt>
                <c:pt idx="712">
                  <c:v>105</c:v>
                </c:pt>
                <c:pt idx="713">
                  <c:v>60</c:v>
                </c:pt>
                <c:pt idx="714">
                  <c:v>105</c:v>
                </c:pt>
                <c:pt idx="715">
                  <c:v>80</c:v>
                </c:pt>
                <c:pt idx="716">
                  <c:v>66</c:v>
                </c:pt>
                <c:pt idx="717">
                  <c:v>71</c:v>
                </c:pt>
                <c:pt idx="718">
                  <c:v>79</c:v>
                </c:pt>
                <c:pt idx="719">
                  <c:v>66</c:v>
                </c:pt>
                <c:pt idx="720">
                  <c:v>83</c:v>
                </c:pt>
                <c:pt idx="721">
                  <c:v>70</c:v>
                </c:pt>
                <c:pt idx="722">
                  <c:v>54</c:v>
                </c:pt>
                <c:pt idx="723">
                  <c:v>82</c:v>
                </c:pt>
                <c:pt idx="724">
                  <c:v>85</c:v>
                </c:pt>
                <c:pt idx="725">
                  <c:v>95</c:v>
                </c:pt>
                <c:pt idx="726">
                  <c:v>71</c:v>
                </c:pt>
                <c:pt idx="727">
                  <c:v>66</c:v>
                </c:pt>
                <c:pt idx="728">
                  <c:v>66</c:v>
                </c:pt>
                <c:pt idx="729">
                  <c:v>66</c:v>
                </c:pt>
                <c:pt idx="730">
                  <c:v>66</c:v>
                </c:pt>
                <c:pt idx="731">
                  <c:v>66</c:v>
                </c:pt>
                <c:pt idx="732">
                  <c:v>80</c:v>
                </c:pt>
                <c:pt idx="733">
                  <c:v>61</c:v>
                </c:pt>
                <c:pt idx="734">
                  <c:v>64</c:v>
                </c:pt>
                <c:pt idx="735">
                  <c:v>82</c:v>
                </c:pt>
                <c:pt idx="736">
                  <c:v>73</c:v>
                </c:pt>
                <c:pt idx="737">
                  <c:v>77</c:v>
                </c:pt>
                <c:pt idx="738">
                  <c:v>78</c:v>
                </c:pt>
                <c:pt idx="739">
                  <c:v>80</c:v>
                </c:pt>
                <c:pt idx="740">
                  <c:v>83</c:v>
                </c:pt>
                <c:pt idx="741">
                  <c:v>77</c:v>
                </c:pt>
                <c:pt idx="742">
                  <c:v>87</c:v>
                </c:pt>
                <c:pt idx="743">
                  <c:v>52</c:v>
                </c:pt>
                <c:pt idx="744">
                  <c:v>66</c:v>
                </c:pt>
                <c:pt idx="745">
                  <c:v>62</c:v>
                </c:pt>
                <c:pt idx="746">
                  <c:v>66</c:v>
                </c:pt>
                <c:pt idx="747">
                  <c:v>74</c:v>
                </c:pt>
                <c:pt idx="748">
                  <c:v>70</c:v>
                </c:pt>
                <c:pt idx="749">
                  <c:v>68</c:v>
                </c:pt>
                <c:pt idx="750">
                  <c:v>71</c:v>
                </c:pt>
                <c:pt idx="751">
                  <c:v>80</c:v>
                </c:pt>
                <c:pt idx="752">
                  <c:v>72</c:v>
                </c:pt>
                <c:pt idx="753">
                  <c:v>64</c:v>
                </c:pt>
                <c:pt idx="754">
                  <c:v>54</c:v>
                </c:pt>
                <c:pt idx="755">
                  <c:v>70</c:v>
                </c:pt>
                <c:pt idx="756">
                  <c:v>54</c:v>
                </c:pt>
                <c:pt idx="757">
                  <c:v>79</c:v>
                </c:pt>
                <c:pt idx="758">
                  <c:v>66</c:v>
                </c:pt>
                <c:pt idx="759">
                  <c:v>66</c:v>
                </c:pt>
                <c:pt idx="760">
                  <c:v>78</c:v>
                </c:pt>
                <c:pt idx="761">
                  <c:v>66</c:v>
                </c:pt>
                <c:pt idx="762">
                  <c:v>67</c:v>
                </c:pt>
                <c:pt idx="763">
                  <c:v>66</c:v>
                </c:pt>
                <c:pt idx="764">
                  <c:v>65</c:v>
                </c:pt>
                <c:pt idx="765">
                  <c:v>79</c:v>
                </c:pt>
                <c:pt idx="766">
                  <c:v>66</c:v>
                </c:pt>
                <c:pt idx="767">
                  <c:v>68</c:v>
                </c:pt>
                <c:pt idx="768">
                  <c:v>70</c:v>
                </c:pt>
                <c:pt idx="769">
                  <c:v>66</c:v>
                </c:pt>
                <c:pt idx="770">
                  <c:v>95</c:v>
                </c:pt>
                <c:pt idx="771">
                  <c:v>66</c:v>
                </c:pt>
                <c:pt idx="772">
                  <c:v>75</c:v>
                </c:pt>
                <c:pt idx="773">
                  <c:v>66</c:v>
                </c:pt>
                <c:pt idx="774">
                  <c:v>64</c:v>
                </c:pt>
                <c:pt idx="775">
                  <c:v>70</c:v>
                </c:pt>
                <c:pt idx="776">
                  <c:v>66</c:v>
                </c:pt>
                <c:pt idx="777">
                  <c:v>87</c:v>
                </c:pt>
                <c:pt idx="778">
                  <c:v>73</c:v>
                </c:pt>
                <c:pt idx="779">
                  <c:v>68</c:v>
                </c:pt>
                <c:pt idx="780">
                  <c:v>66</c:v>
                </c:pt>
                <c:pt idx="781">
                  <c:v>78</c:v>
                </c:pt>
                <c:pt idx="782">
                  <c:v>81</c:v>
                </c:pt>
                <c:pt idx="783">
                  <c:v>51</c:v>
                </c:pt>
                <c:pt idx="784">
                  <c:v>59</c:v>
                </c:pt>
                <c:pt idx="785">
                  <c:v>98</c:v>
                </c:pt>
                <c:pt idx="786">
                  <c:v>93</c:v>
                </c:pt>
                <c:pt idx="787">
                  <c:v>78</c:v>
                </c:pt>
                <c:pt idx="788">
                  <c:v>81</c:v>
                </c:pt>
                <c:pt idx="789">
                  <c:v>56</c:v>
                </c:pt>
                <c:pt idx="790">
                  <c:v>85</c:v>
                </c:pt>
                <c:pt idx="791">
                  <c:v>69</c:v>
                </c:pt>
                <c:pt idx="792">
                  <c:v>67</c:v>
                </c:pt>
                <c:pt idx="793">
                  <c:v>66</c:v>
                </c:pt>
                <c:pt idx="794">
                  <c:v>93</c:v>
                </c:pt>
                <c:pt idx="795">
                  <c:v>66</c:v>
                </c:pt>
                <c:pt idx="796">
                  <c:v>120</c:v>
                </c:pt>
                <c:pt idx="797">
                  <c:v>84</c:v>
                </c:pt>
                <c:pt idx="798">
                  <c:v>74</c:v>
                </c:pt>
                <c:pt idx="799">
                  <c:v>87</c:v>
                </c:pt>
                <c:pt idx="800">
                  <c:v>66</c:v>
                </c:pt>
                <c:pt idx="801">
                  <c:v>58</c:v>
                </c:pt>
                <c:pt idx="802">
                  <c:v>66</c:v>
                </c:pt>
                <c:pt idx="803">
                  <c:v>68</c:v>
                </c:pt>
                <c:pt idx="804">
                  <c:v>72</c:v>
                </c:pt>
                <c:pt idx="805">
                  <c:v>74</c:v>
                </c:pt>
                <c:pt idx="806">
                  <c:v>65</c:v>
                </c:pt>
                <c:pt idx="807">
                  <c:v>66</c:v>
                </c:pt>
                <c:pt idx="808">
                  <c:v>81</c:v>
                </c:pt>
                <c:pt idx="809">
                  <c:v>66</c:v>
                </c:pt>
                <c:pt idx="810">
                  <c:v>94</c:v>
                </c:pt>
                <c:pt idx="811">
                  <c:v>57</c:v>
                </c:pt>
                <c:pt idx="812">
                  <c:v>49</c:v>
                </c:pt>
                <c:pt idx="813">
                  <c:v>59</c:v>
                </c:pt>
                <c:pt idx="814">
                  <c:v>75</c:v>
                </c:pt>
                <c:pt idx="815">
                  <c:v>66</c:v>
                </c:pt>
                <c:pt idx="816">
                  <c:v>66</c:v>
                </c:pt>
                <c:pt idx="817">
                  <c:v>80</c:v>
                </c:pt>
                <c:pt idx="818">
                  <c:v>72</c:v>
                </c:pt>
                <c:pt idx="819">
                  <c:v>66</c:v>
                </c:pt>
                <c:pt idx="820">
                  <c:v>55</c:v>
                </c:pt>
                <c:pt idx="821">
                  <c:v>78</c:v>
                </c:pt>
                <c:pt idx="822">
                  <c:v>70</c:v>
                </c:pt>
                <c:pt idx="823">
                  <c:v>66</c:v>
                </c:pt>
                <c:pt idx="824">
                  <c:v>66</c:v>
                </c:pt>
                <c:pt idx="825">
                  <c:v>70</c:v>
                </c:pt>
                <c:pt idx="826">
                  <c:v>115</c:v>
                </c:pt>
                <c:pt idx="827">
                  <c:v>56</c:v>
                </c:pt>
                <c:pt idx="828">
                  <c:v>65</c:v>
                </c:pt>
                <c:pt idx="829">
                  <c:v>75</c:v>
                </c:pt>
                <c:pt idx="830">
                  <c:v>81</c:v>
                </c:pt>
                <c:pt idx="831">
                  <c:v>79</c:v>
                </c:pt>
                <c:pt idx="832">
                  <c:v>67</c:v>
                </c:pt>
                <c:pt idx="833">
                  <c:v>76</c:v>
                </c:pt>
                <c:pt idx="834">
                  <c:v>70</c:v>
                </c:pt>
                <c:pt idx="835">
                  <c:v>75</c:v>
                </c:pt>
                <c:pt idx="836">
                  <c:v>88</c:v>
                </c:pt>
                <c:pt idx="837">
                  <c:v>58</c:v>
                </c:pt>
                <c:pt idx="838">
                  <c:v>66</c:v>
                </c:pt>
                <c:pt idx="839">
                  <c:v>66</c:v>
                </c:pt>
                <c:pt idx="840">
                  <c:v>75</c:v>
                </c:pt>
                <c:pt idx="841">
                  <c:v>60</c:v>
                </c:pt>
                <c:pt idx="842">
                  <c:v>92</c:v>
                </c:pt>
                <c:pt idx="843">
                  <c:v>66</c:v>
                </c:pt>
                <c:pt idx="844">
                  <c:v>82</c:v>
                </c:pt>
                <c:pt idx="845">
                  <c:v>66</c:v>
                </c:pt>
                <c:pt idx="846">
                  <c:v>77</c:v>
                </c:pt>
                <c:pt idx="847">
                  <c:v>67</c:v>
                </c:pt>
                <c:pt idx="848">
                  <c:v>63</c:v>
                </c:pt>
                <c:pt idx="849">
                  <c:v>48</c:v>
                </c:pt>
                <c:pt idx="850">
                  <c:v>53</c:v>
                </c:pt>
                <c:pt idx="851">
                  <c:v>52</c:v>
                </c:pt>
                <c:pt idx="852">
                  <c:v>52</c:v>
                </c:pt>
                <c:pt idx="853">
                  <c:v>135</c:v>
                </c:pt>
                <c:pt idx="854">
                  <c:v>90</c:v>
                </c:pt>
                <c:pt idx="855">
                  <c:v>80</c:v>
                </c:pt>
                <c:pt idx="856">
                  <c:v>70</c:v>
                </c:pt>
                <c:pt idx="857">
                  <c:v>66</c:v>
                </c:pt>
                <c:pt idx="858">
                  <c:v>65</c:v>
                </c:pt>
                <c:pt idx="859">
                  <c:v>67</c:v>
                </c:pt>
                <c:pt idx="860">
                  <c:v>66</c:v>
                </c:pt>
                <c:pt idx="861">
                  <c:v>66</c:v>
                </c:pt>
                <c:pt idx="862">
                  <c:v>58</c:v>
                </c:pt>
                <c:pt idx="863">
                  <c:v>85</c:v>
                </c:pt>
                <c:pt idx="864">
                  <c:v>91</c:v>
                </c:pt>
                <c:pt idx="865">
                  <c:v>74</c:v>
                </c:pt>
                <c:pt idx="866">
                  <c:v>47</c:v>
                </c:pt>
                <c:pt idx="867">
                  <c:v>75</c:v>
                </c:pt>
                <c:pt idx="868">
                  <c:v>69</c:v>
                </c:pt>
                <c:pt idx="869">
                  <c:v>68</c:v>
                </c:pt>
                <c:pt idx="870">
                  <c:v>78</c:v>
                </c:pt>
                <c:pt idx="871">
                  <c:v>58</c:v>
                </c:pt>
                <c:pt idx="872">
                  <c:v>65</c:v>
                </c:pt>
                <c:pt idx="873">
                  <c:v>70</c:v>
                </c:pt>
                <c:pt idx="874">
                  <c:v>65</c:v>
                </c:pt>
                <c:pt idx="875">
                  <c:v>60</c:v>
                </c:pt>
                <c:pt idx="876">
                  <c:v>50</c:v>
                </c:pt>
                <c:pt idx="877">
                  <c:v>66</c:v>
                </c:pt>
                <c:pt idx="878">
                  <c:v>66</c:v>
                </c:pt>
                <c:pt idx="879">
                  <c:v>66</c:v>
                </c:pt>
                <c:pt idx="880">
                  <c:v>66</c:v>
                </c:pt>
                <c:pt idx="881">
                  <c:v>71</c:v>
                </c:pt>
                <c:pt idx="882">
                  <c:v>66</c:v>
                </c:pt>
                <c:pt idx="883">
                  <c:v>65</c:v>
                </c:pt>
                <c:pt idx="884">
                  <c:v>74</c:v>
                </c:pt>
                <c:pt idx="885">
                  <c:v>69</c:v>
                </c:pt>
                <c:pt idx="886">
                  <c:v>66</c:v>
                </c:pt>
                <c:pt idx="887">
                  <c:v>74</c:v>
                </c:pt>
                <c:pt idx="888">
                  <c:v>52</c:v>
                </c:pt>
                <c:pt idx="889">
                  <c:v>66</c:v>
                </c:pt>
                <c:pt idx="890">
                  <c:v>58</c:v>
                </c:pt>
                <c:pt idx="891">
                  <c:v>73</c:v>
                </c:pt>
                <c:pt idx="892">
                  <c:v>65</c:v>
                </c:pt>
                <c:pt idx="893">
                  <c:v>88</c:v>
                </c:pt>
                <c:pt idx="894">
                  <c:v>63</c:v>
                </c:pt>
                <c:pt idx="895">
                  <c:v>66</c:v>
                </c:pt>
                <c:pt idx="896">
                  <c:v>58</c:v>
                </c:pt>
                <c:pt idx="897">
                  <c:v>50</c:v>
                </c:pt>
                <c:pt idx="898">
                  <c:v>53</c:v>
                </c:pt>
                <c:pt idx="899">
                  <c:v>70</c:v>
                </c:pt>
                <c:pt idx="900">
                  <c:v>65</c:v>
                </c:pt>
                <c:pt idx="901">
                  <c:v>66</c:v>
                </c:pt>
                <c:pt idx="902">
                  <c:v>110</c:v>
                </c:pt>
                <c:pt idx="903">
                  <c:v>66</c:v>
                </c:pt>
                <c:pt idx="904">
                  <c:v>80</c:v>
                </c:pt>
                <c:pt idx="905">
                  <c:v>61</c:v>
                </c:pt>
                <c:pt idx="906">
                  <c:v>80</c:v>
                </c:pt>
                <c:pt idx="907">
                  <c:v>66</c:v>
                </c:pt>
                <c:pt idx="908">
                  <c:v>80</c:v>
                </c:pt>
                <c:pt idx="909">
                  <c:v>66</c:v>
                </c:pt>
                <c:pt idx="910">
                  <c:v>80</c:v>
                </c:pt>
                <c:pt idx="911">
                  <c:v>72</c:v>
                </c:pt>
                <c:pt idx="912">
                  <c:v>62</c:v>
                </c:pt>
                <c:pt idx="913">
                  <c:v>66</c:v>
                </c:pt>
                <c:pt idx="914">
                  <c:v>66</c:v>
                </c:pt>
                <c:pt idx="915">
                  <c:v>56</c:v>
                </c:pt>
                <c:pt idx="916">
                  <c:v>77</c:v>
                </c:pt>
                <c:pt idx="917">
                  <c:v>66</c:v>
                </c:pt>
                <c:pt idx="918">
                  <c:v>66</c:v>
                </c:pt>
                <c:pt idx="919">
                  <c:v>66</c:v>
                </c:pt>
                <c:pt idx="920">
                  <c:v>66</c:v>
                </c:pt>
                <c:pt idx="921">
                  <c:v>38</c:v>
                </c:pt>
                <c:pt idx="922">
                  <c:v>66</c:v>
                </c:pt>
                <c:pt idx="923">
                  <c:v>66</c:v>
                </c:pt>
                <c:pt idx="924">
                  <c:v>70</c:v>
                </c:pt>
                <c:pt idx="925">
                  <c:v>70</c:v>
                </c:pt>
                <c:pt idx="926">
                  <c:v>62</c:v>
                </c:pt>
                <c:pt idx="927">
                  <c:v>82</c:v>
                </c:pt>
                <c:pt idx="928">
                  <c:v>53</c:v>
                </c:pt>
                <c:pt idx="929">
                  <c:v>65</c:v>
                </c:pt>
                <c:pt idx="930">
                  <c:v>66</c:v>
                </c:pt>
                <c:pt idx="931">
                  <c:v>81</c:v>
                </c:pt>
                <c:pt idx="932">
                  <c:v>61</c:v>
                </c:pt>
                <c:pt idx="933">
                  <c:v>59</c:v>
                </c:pt>
                <c:pt idx="934">
                  <c:v>66</c:v>
                </c:pt>
                <c:pt idx="935">
                  <c:v>56</c:v>
                </c:pt>
                <c:pt idx="936">
                  <c:v>66</c:v>
                </c:pt>
                <c:pt idx="937">
                  <c:v>72</c:v>
                </c:pt>
                <c:pt idx="938">
                  <c:v>81</c:v>
                </c:pt>
                <c:pt idx="939">
                  <c:v>77</c:v>
                </c:pt>
                <c:pt idx="940">
                  <c:v>74</c:v>
                </c:pt>
                <c:pt idx="941">
                  <c:v>100</c:v>
                </c:pt>
                <c:pt idx="942">
                  <c:v>55</c:v>
                </c:pt>
                <c:pt idx="943">
                  <c:v>69</c:v>
                </c:pt>
                <c:pt idx="944">
                  <c:v>56</c:v>
                </c:pt>
                <c:pt idx="945">
                  <c:v>100</c:v>
                </c:pt>
                <c:pt idx="946">
                  <c:v>93</c:v>
                </c:pt>
                <c:pt idx="947">
                  <c:v>66</c:v>
                </c:pt>
                <c:pt idx="948">
                  <c:v>83</c:v>
                </c:pt>
                <c:pt idx="949">
                  <c:v>77</c:v>
                </c:pt>
                <c:pt idx="950">
                  <c:v>64</c:v>
                </c:pt>
                <c:pt idx="951">
                  <c:v>51</c:v>
                </c:pt>
                <c:pt idx="952">
                  <c:v>91</c:v>
                </c:pt>
                <c:pt idx="953">
                  <c:v>55</c:v>
                </c:pt>
                <c:pt idx="954">
                  <c:v>68</c:v>
                </c:pt>
                <c:pt idx="955">
                  <c:v>66</c:v>
                </c:pt>
                <c:pt idx="956">
                  <c:v>100</c:v>
                </c:pt>
                <c:pt idx="957">
                  <c:v>57</c:v>
                </c:pt>
                <c:pt idx="958">
                  <c:v>52</c:v>
                </c:pt>
                <c:pt idx="959">
                  <c:v>61</c:v>
                </c:pt>
                <c:pt idx="960">
                  <c:v>120</c:v>
                </c:pt>
                <c:pt idx="961">
                  <c:v>95</c:v>
                </c:pt>
                <c:pt idx="962">
                  <c:v>65</c:v>
                </c:pt>
                <c:pt idx="963">
                  <c:v>96</c:v>
                </c:pt>
                <c:pt idx="964">
                  <c:v>87</c:v>
                </c:pt>
                <c:pt idx="965">
                  <c:v>72</c:v>
                </c:pt>
                <c:pt idx="966">
                  <c:v>65</c:v>
                </c:pt>
                <c:pt idx="967">
                  <c:v>66</c:v>
                </c:pt>
                <c:pt idx="968">
                  <c:v>66</c:v>
                </c:pt>
                <c:pt idx="969">
                  <c:v>64</c:v>
                </c:pt>
                <c:pt idx="970">
                  <c:v>82</c:v>
                </c:pt>
                <c:pt idx="971">
                  <c:v>82</c:v>
                </c:pt>
                <c:pt idx="972">
                  <c:v>52</c:v>
                </c:pt>
                <c:pt idx="973">
                  <c:v>55</c:v>
                </c:pt>
                <c:pt idx="974">
                  <c:v>80</c:v>
                </c:pt>
                <c:pt idx="975">
                  <c:v>65</c:v>
                </c:pt>
                <c:pt idx="976">
                  <c:v>69</c:v>
                </c:pt>
                <c:pt idx="977">
                  <c:v>90</c:v>
                </c:pt>
                <c:pt idx="978">
                  <c:v>59</c:v>
                </c:pt>
                <c:pt idx="979">
                  <c:v>98</c:v>
                </c:pt>
                <c:pt idx="980">
                  <c:v>66</c:v>
                </c:pt>
                <c:pt idx="981">
                  <c:v>58</c:v>
                </c:pt>
                <c:pt idx="982">
                  <c:v>85</c:v>
                </c:pt>
                <c:pt idx="983">
                  <c:v>95</c:v>
                </c:pt>
                <c:pt idx="984">
                  <c:v>82</c:v>
                </c:pt>
                <c:pt idx="985">
                  <c:v>66</c:v>
                </c:pt>
                <c:pt idx="986">
                  <c:v>93</c:v>
                </c:pt>
                <c:pt idx="987">
                  <c:v>66</c:v>
                </c:pt>
                <c:pt idx="988">
                  <c:v>75</c:v>
                </c:pt>
                <c:pt idx="989">
                  <c:v>66</c:v>
                </c:pt>
                <c:pt idx="990">
                  <c:v>86</c:v>
                </c:pt>
                <c:pt idx="991">
                  <c:v>80</c:v>
                </c:pt>
                <c:pt idx="992">
                  <c:v>66</c:v>
                </c:pt>
                <c:pt idx="993">
                  <c:v>51</c:v>
                </c:pt>
                <c:pt idx="994">
                  <c:v>68</c:v>
                </c:pt>
                <c:pt idx="995">
                  <c:v>64</c:v>
                </c:pt>
                <c:pt idx="996">
                  <c:v>67</c:v>
                </c:pt>
                <c:pt idx="997">
                  <c:v>50</c:v>
                </c:pt>
                <c:pt idx="998">
                  <c:v>64</c:v>
                </c:pt>
                <c:pt idx="999">
                  <c:v>66</c:v>
                </c:pt>
                <c:pt idx="1000">
                  <c:v>86</c:v>
                </c:pt>
              </c:numCache>
            </c:numRef>
          </c:val>
          <c:smooth val="0"/>
          <c:extLst>
            <c:ext xmlns:c16="http://schemas.microsoft.com/office/drawing/2014/chart" uri="{C3380CC4-5D6E-409C-BE32-E72D297353CC}">
              <c16:uniqueId val="{00000000-84B1-43A9-B02B-A9FF9654F37A}"/>
            </c:ext>
          </c:extLst>
        </c:ser>
        <c:dLbls>
          <c:showLegendKey val="0"/>
          <c:showVal val="0"/>
          <c:showCatName val="0"/>
          <c:showSerName val="0"/>
          <c:showPercent val="0"/>
          <c:showBubbleSize val="0"/>
        </c:dLbls>
        <c:smooth val="0"/>
        <c:axId val="1064245903"/>
        <c:axId val="1064243503"/>
      </c:lineChart>
      <c:catAx>
        <c:axId val="1064245903"/>
        <c:scaling>
          <c:orientation val="minMax"/>
        </c:scaling>
        <c:delete val="0"/>
        <c:axPos val="b"/>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64243503"/>
        <c:crosses val="autoZero"/>
        <c:auto val="1"/>
        <c:lblAlgn val="ctr"/>
        <c:lblOffset val="100"/>
        <c:noMultiLvlLbl val="0"/>
      </c:catAx>
      <c:valAx>
        <c:axId val="106424350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Weight</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642459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[sports analysis Solution.xlsx]Question 11!PivotTable13</c:name>
    <c:fmtId val="-1"/>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5553149606299214E-2"/>
          <c:y val="0.14249781277340332"/>
          <c:w val="0.89500240594925629"/>
          <c:h val="0.51093722659667551"/>
        </c:manualLayout>
      </c:layout>
      <c:bar3DChart>
        <c:barDir val="col"/>
        <c:grouping val="stacked"/>
        <c:varyColors val="0"/>
        <c:ser>
          <c:idx val="0"/>
          <c:order val="0"/>
          <c:tx>
            <c:strRef>
              <c:f>'Question 11'!$H$24</c:f>
              <c:strCache>
                <c:ptCount val="1"/>
                <c:pt idx="0">
                  <c:v>Total</c:v>
                </c:pt>
              </c:strCache>
            </c:strRef>
          </c:tx>
          <c:spPr>
            <a:gradFill rotWithShape="1">
              <a:gsLst>
                <a:gs pos="0">
                  <a:schemeClr val="accent1">
                    <a:tint val="98000"/>
                    <a:lumMod val="100000"/>
                  </a:schemeClr>
                </a:gs>
                <a:gs pos="100000">
                  <a:schemeClr val="accent1">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c:spPr>
          <c:invertIfNegative val="0"/>
          <c:cat>
            <c:strRef>
              <c:f>'Question 11'!$G$25:$G$41</c:f>
              <c:strCache>
                <c:ptCount val="16"/>
                <c:pt idx="0">
                  <c:v>Australia</c:v>
                </c:pt>
                <c:pt idx="1">
                  <c:v>Bulgaria</c:v>
                </c:pt>
                <c:pt idx="2">
                  <c:v>Canada</c:v>
                </c:pt>
                <c:pt idx="3">
                  <c:v>China</c:v>
                </c:pt>
                <c:pt idx="4">
                  <c:v>France</c:v>
                </c:pt>
                <c:pt idx="5">
                  <c:v>Germany</c:v>
                </c:pt>
                <c:pt idx="6">
                  <c:v>Greece</c:v>
                </c:pt>
                <c:pt idx="7">
                  <c:v>Italy</c:v>
                </c:pt>
                <c:pt idx="8">
                  <c:v>Japan</c:v>
                </c:pt>
                <c:pt idx="9">
                  <c:v>Poland</c:v>
                </c:pt>
                <c:pt idx="10">
                  <c:v>Russia</c:v>
                </c:pt>
                <c:pt idx="11">
                  <c:v>Spain</c:v>
                </c:pt>
                <c:pt idx="12">
                  <c:v>Sweden</c:v>
                </c:pt>
                <c:pt idx="13">
                  <c:v>Switzerland</c:v>
                </c:pt>
                <c:pt idx="14">
                  <c:v>UK</c:v>
                </c:pt>
                <c:pt idx="15">
                  <c:v>USA</c:v>
                </c:pt>
              </c:strCache>
            </c:strRef>
          </c:cat>
          <c:val>
            <c:numRef>
              <c:f>'Question 11'!$H$25:$H$41</c:f>
              <c:numCache>
                <c:formatCode>General</c:formatCode>
                <c:ptCount val="16"/>
                <c:pt idx="0">
                  <c:v>13</c:v>
                </c:pt>
                <c:pt idx="1">
                  <c:v>11</c:v>
                </c:pt>
                <c:pt idx="2">
                  <c:v>12</c:v>
                </c:pt>
                <c:pt idx="3">
                  <c:v>11</c:v>
                </c:pt>
                <c:pt idx="4">
                  <c:v>11</c:v>
                </c:pt>
                <c:pt idx="5">
                  <c:v>12</c:v>
                </c:pt>
                <c:pt idx="6">
                  <c:v>11</c:v>
                </c:pt>
                <c:pt idx="7">
                  <c:v>12</c:v>
                </c:pt>
                <c:pt idx="8">
                  <c:v>12</c:v>
                </c:pt>
                <c:pt idx="9">
                  <c:v>11</c:v>
                </c:pt>
                <c:pt idx="10">
                  <c:v>11</c:v>
                </c:pt>
                <c:pt idx="11">
                  <c:v>13</c:v>
                </c:pt>
                <c:pt idx="12">
                  <c:v>11</c:v>
                </c:pt>
                <c:pt idx="13">
                  <c:v>13</c:v>
                </c:pt>
                <c:pt idx="14">
                  <c:v>12</c:v>
                </c:pt>
                <c:pt idx="15">
                  <c:v>12</c:v>
                </c:pt>
              </c:numCache>
            </c:numRef>
          </c:val>
          <c:extLst>
            <c:ext xmlns:c16="http://schemas.microsoft.com/office/drawing/2014/chart" uri="{C3380CC4-5D6E-409C-BE32-E72D297353CC}">
              <c16:uniqueId val="{00000000-7923-488D-A170-965719E7EC98}"/>
            </c:ext>
          </c:extLst>
        </c:ser>
        <c:dLbls>
          <c:showLegendKey val="0"/>
          <c:showVal val="0"/>
          <c:showCatName val="0"/>
          <c:showSerName val="0"/>
          <c:showPercent val="0"/>
          <c:showBubbleSize val="0"/>
        </c:dLbls>
        <c:gapWidth val="150"/>
        <c:shape val="box"/>
        <c:axId val="1439036735"/>
        <c:axId val="1602918159"/>
        <c:axId val="0"/>
      </c:bar3DChart>
      <c:catAx>
        <c:axId val="1439036735"/>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Region</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02918159"/>
        <c:crosses val="autoZero"/>
        <c:auto val="1"/>
        <c:lblAlgn val="ctr"/>
        <c:lblOffset val="100"/>
        <c:noMultiLvlLbl val="0"/>
      </c:catAx>
      <c:valAx>
        <c:axId val="1602918159"/>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39036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'[sports analysis Solution.xlsx]Question 2'!$B$39:$B$89</cx:f>
        <cx:lvl ptCount="51">
          <cx:pt idx="0">Summer</cx:pt>
          <cx:pt idx="1">Summer</cx:pt>
          <cx:pt idx="2">Summer</cx:pt>
          <cx:pt idx="3">Summer</cx:pt>
          <cx:pt idx="4">Summer</cx:pt>
          <cx:pt idx="5">Summer</cx:pt>
          <cx:pt idx="6">Summer</cx:pt>
          <cx:pt idx="7">Summer</cx:pt>
          <cx:pt idx="8">Summer</cx:pt>
          <cx:pt idx="9">Summer</cx:pt>
          <cx:pt idx="10">Summer</cx:pt>
          <cx:pt idx="11">Summer</cx:pt>
          <cx:pt idx="12">Summer</cx:pt>
          <cx:pt idx="13">Summer</cx:pt>
          <cx:pt idx="14">Summer</cx:pt>
          <cx:pt idx="15">Summer</cx:pt>
          <cx:pt idx="16">Summer</cx:pt>
          <cx:pt idx="17">Summer</cx:pt>
          <cx:pt idx="18">Summer</cx:pt>
          <cx:pt idx="19">Summer</cx:pt>
          <cx:pt idx="20">Summer</cx:pt>
          <cx:pt idx="21">Summer</cx:pt>
          <cx:pt idx="22">Summer</cx:pt>
          <cx:pt idx="23">Summer</cx:pt>
          <cx:pt idx="24">Summer</cx:pt>
          <cx:pt idx="25">Summer</cx:pt>
          <cx:pt idx="26">Summer</cx:pt>
          <cx:pt idx="27">Summer</cx:pt>
          <cx:pt idx="28">Summer</cx:pt>
          <cx:pt idx="29">Winter</cx:pt>
          <cx:pt idx="30">Winter</cx:pt>
          <cx:pt idx="31">Winter</cx:pt>
          <cx:pt idx="32">Winter</cx:pt>
          <cx:pt idx="33">Winter</cx:pt>
          <cx:pt idx="34">Winter</cx:pt>
          <cx:pt idx="35">Winter</cx:pt>
          <cx:pt idx="36">Winter</cx:pt>
          <cx:pt idx="37">Winter</cx:pt>
          <cx:pt idx="38">Winter</cx:pt>
          <cx:pt idx="39">Winter</cx:pt>
          <cx:pt idx="40">Winter</cx:pt>
          <cx:pt idx="41">Winter</cx:pt>
          <cx:pt idx="42">Winter</cx:pt>
          <cx:pt idx="43">Winter</cx:pt>
          <cx:pt idx="44">Winter</cx:pt>
          <cx:pt idx="45">Winter</cx:pt>
          <cx:pt idx="46">Winter</cx:pt>
          <cx:pt idx="47">Winter</cx:pt>
          <cx:pt idx="48">Winter</cx:pt>
          <cx:pt idx="49">Winter</cx:pt>
          <cx:pt idx="50">Winter</cx:pt>
        </cx:lvl>
      </cx:strDim>
      <cx:numDim type="val">
        <cx:f>'[sports analysis Solution.xlsx]Question 2'!$C$39:$C$89</cx:f>
        <cx:lvl ptCount="51" formatCode="General">
          <cx:pt idx="0">1896</cx:pt>
          <cx:pt idx="1">1900</cx:pt>
          <cx:pt idx="2">1904</cx:pt>
          <cx:pt idx="3">1906</cx:pt>
          <cx:pt idx="4">1908</cx:pt>
          <cx:pt idx="5">1912</cx:pt>
          <cx:pt idx="6">1920</cx:pt>
          <cx:pt idx="7">1924</cx:pt>
          <cx:pt idx="8">1928</cx:pt>
          <cx:pt idx="9">1932</cx:pt>
          <cx:pt idx="10">1936</cx:pt>
          <cx:pt idx="11">1948</cx:pt>
          <cx:pt idx="12">1952</cx:pt>
          <cx:pt idx="13">1956</cx:pt>
          <cx:pt idx="14">1960</cx:pt>
          <cx:pt idx="15">1964</cx:pt>
          <cx:pt idx="16">1968</cx:pt>
          <cx:pt idx="17">1972</cx:pt>
          <cx:pt idx="18">1976</cx:pt>
          <cx:pt idx="19">1980</cx:pt>
          <cx:pt idx="20">1984</cx:pt>
          <cx:pt idx="21">1988</cx:pt>
          <cx:pt idx="22">1992</cx:pt>
          <cx:pt idx="23">1996</cx:pt>
          <cx:pt idx="24">2000</cx:pt>
          <cx:pt idx="25">2004</cx:pt>
          <cx:pt idx="26">2008</cx:pt>
          <cx:pt idx="27">2012</cx:pt>
          <cx:pt idx="28">2016</cx:pt>
          <cx:pt idx="29">1924</cx:pt>
          <cx:pt idx="30">1928</cx:pt>
          <cx:pt idx="31">1932</cx:pt>
          <cx:pt idx="32">1936</cx:pt>
          <cx:pt idx="33">1948</cx:pt>
          <cx:pt idx="34">1952</cx:pt>
          <cx:pt idx="35">1956</cx:pt>
          <cx:pt idx="36">1960</cx:pt>
          <cx:pt idx="37">1964</cx:pt>
          <cx:pt idx="38">1968</cx:pt>
          <cx:pt idx="39">1972</cx:pt>
          <cx:pt idx="40">1976</cx:pt>
          <cx:pt idx="41">1980</cx:pt>
          <cx:pt idx="42">1984</cx:pt>
          <cx:pt idx="43">1988</cx:pt>
          <cx:pt idx="44">1992</cx:pt>
          <cx:pt idx="45">1994</cx:pt>
          <cx:pt idx="46">1998</cx:pt>
          <cx:pt idx="47">2002</cx:pt>
          <cx:pt idx="48">2006</cx:pt>
          <cx:pt idx="49">2010</cx:pt>
          <cx:pt idx="50">2014</cx:pt>
        </cx:lvl>
      </cx:numDim>
    </cx:data>
    <cx:data id="1">
      <cx:strDim type="cat">
        <cx:f>'[sports analysis Solution.xlsx]Question 2'!$B$39:$B$89</cx:f>
        <cx:lvl ptCount="51">
          <cx:pt idx="0">Summer</cx:pt>
          <cx:pt idx="1">Summer</cx:pt>
          <cx:pt idx="2">Summer</cx:pt>
          <cx:pt idx="3">Summer</cx:pt>
          <cx:pt idx="4">Summer</cx:pt>
          <cx:pt idx="5">Summer</cx:pt>
          <cx:pt idx="6">Summer</cx:pt>
          <cx:pt idx="7">Summer</cx:pt>
          <cx:pt idx="8">Summer</cx:pt>
          <cx:pt idx="9">Summer</cx:pt>
          <cx:pt idx="10">Summer</cx:pt>
          <cx:pt idx="11">Summer</cx:pt>
          <cx:pt idx="12">Summer</cx:pt>
          <cx:pt idx="13">Summer</cx:pt>
          <cx:pt idx="14">Summer</cx:pt>
          <cx:pt idx="15">Summer</cx:pt>
          <cx:pt idx="16">Summer</cx:pt>
          <cx:pt idx="17">Summer</cx:pt>
          <cx:pt idx="18">Summer</cx:pt>
          <cx:pt idx="19">Summer</cx:pt>
          <cx:pt idx="20">Summer</cx:pt>
          <cx:pt idx="21">Summer</cx:pt>
          <cx:pt idx="22">Summer</cx:pt>
          <cx:pt idx="23">Summer</cx:pt>
          <cx:pt idx="24">Summer</cx:pt>
          <cx:pt idx="25">Summer</cx:pt>
          <cx:pt idx="26">Summer</cx:pt>
          <cx:pt idx="27">Summer</cx:pt>
          <cx:pt idx="28">Summer</cx:pt>
          <cx:pt idx="29">Winter</cx:pt>
          <cx:pt idx="30">Winter</cx:pt>
          <cx:pt idx="31">Winter</cx:pt>
          <cx:pt idx="32">Winter</cx:pt>
          <cx:pt idx="33">Winter</cx:pt>
          <cx:pt idx="34">Winter</cx:pt>
          <cx:pt idx="35">Winter</cx:pt>
          <cx:pt idx="36">Winter</cx:pt>
          <cx:pt idx="37">Winter</cx:pt>
          <cx:pt idx="38">Winter</cx:pt>
          <cx:pt idx="39">Winter</cx:pt>
          <cx:pt idx="40">Winter</cx:pt>
          <cx:pt idx="41">Winter</cx:pt>
          <cx:pt idx="42">Winter</cx:pt>
          <cx:pt idx="43">Winter</cx:pt>
          <cx:pt idx="44">Winter</cx:pt>
          <cx:pt idx="45">Winter</cx:pt>
          <cx:pt idx="46">Winter</cx:pt>
          <cx:pt idx="47">Winter</cx:pt>
          <cx:pt idx="48">Winter</cx:pt>
          <cx:pt idx="49">Winter</cx:pt>
          <cx:pt idx="50">Winter</cx:pt>
        </cx:lvl>
      </cx:strDim>
      <cx:numDim type="val">
        <cx:f>'[sports analysis Solution.xlsx]Question 2'!$D$39:$D$89</cx:f>
        <cx:lvl ptCount="51" formatCode="General">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2</cx:pt>
          <cx:pt idx="30">2</cx:pt>
          <cx:pt idx="31">2</cx:pt>
          <cx:pt idx="32">2</cx:pt>
          <cx:pt idx="33">2</cx:pt>
          <cx:pt idx="34">2</cx:pt>
          <cx:pt idx="35">2</cx:pt>
          <cx:pt idx="36">2</cx:pt>
          <cx:pt idx="37">2</cx:pt>
          <cx:pt idx="38">2</cx:pt>
          <cx:pt idx="39">2</cx:pt>
          <cx:pt idx="40">2</cx:pt>
          <cx:pt idx="41">2</cx:pt>
          <cx:pt idx="42">2</cx:pt>
          <cx:pt idx="43">2</cx:pt>
          <cx:pt idx="44">2</cx:pt>
          <cx:pt idx="45">2</cx:pt>
          <cx:pt idx="46">2</cx:pt>
          <cx:pt idx="47">2</cx:pt>
          <cx:pt idx="48">2</cx:pt>
          <cx:pt idx="49">2</cx:pt>
          <cx:pt idx="50">2</cx:pt>
        </cx:lvl>
      </cx:numDim>
    </cx:data>
  </cx:chartData>
  <cx:chart>
    <cx:title pos="t" align="ctr" overlay="0">
      <cx:tx>
        <cx:txData>
          <cx:v>Games Duration</cx:v>
        </cx:txData>
      </cx:tx>
      <cx:txPr>
        <a:bodyPr spcFirstLastPara="1" vertOverflow="ellipsis" horzOverflow="overflow" wrap="square" lIns="0" tIns="0" rIns="0" bIns="0" anchor="ctr" anchorCtr="1"/>
        <a:lstStyle/>
        <a:p>
          <a:pPr algn="ctr" rtl="0">
            <a:defRPr/>
          </a:pPr>
          <a:r>
            <a:rPr lang="en-US" sz="1400" b="1" i="0" u="none" strike="noStrike" spc="100" baseline="0">
              <a:solidFill>
                <a:sysClr val="window" lastClr="FFFFFF">
                  <a:lumMod val="95000"/>
                </a:sysClr>
              </a:solidFill>
              <a:effectLst>
                <a:outerShdw blurRad="50800" dist="38100" dir="5400000" algn="t" rotWithShape="0">
                  <a:prstClr val="black">
                    <a:alpha val="40000"/>
                  </a:prstClr>
                </a:outerShdw>
              </a:effectLst>
              <a:latin typeface="Calibri" panose="020F0502020204030204"/>
            </a:rPr>
            <a:t>Games Duration</a:t>
          </a:r>
        </a:p>
      </cx:txPr>
    </cx:title>
    <cx:plotArea>
      <cx:plotAreaRegion>
        <cx:series layoutId="clusteredColumn" uniqueId="{E57393B4-8EFA-4A2D-AB76-C4C3B049EB77}" formatIdx="0">
          <cx:tx>
            <cx:txData>
              <cx:f>'[sports analysis Solution.xlsx]Question 2'!$C$38</cx:f>
              <cx:v>games_year</cx:v>
            </cx:txData>
          </cx:tx>
          <cx:dataId val="0"/>
          <cx:layoutPr>
            <cx:binning intervalClosed="r"/>
          </cx:layoutPr>
        </cx:series>
        <cx:series layoutId="clusteredColumn" hidden="1" uniqueId="{61AF0447-472E-43BF-A840-06EAA0B4B39B}" formatIdx="2">
          <cx:tx>
            <cx:txData>
              <cx:f>'[sports analysis Solution.xlsx]Question 2'!$D$38</cx:f>
              <cx:v>total_duration</cx:v>
            </cx:txData>
          </cx:tx>
          <cx:dataId val="1"/>
          <cx:layoutPr>
            <cx:binning intervalClosed="r"/>
          </cx:layoutPr>
        </cx:series>
      </cx:plotAreaRegion>
      <cx:axis id="0">
        <cx:catScaling gapWidth="0"/>
        <cx:title>
          <cx:tx>
            <cx:txData>
              <cx:v>Games Year</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 lastClr="FFFFFF">
                      <a:lumMod val="95000"/>
                    </a:sysClr>
                  </a:solidFill>
                  <a:latin typeface="Calibri" panose="020F0502020204030204"/>
                </a:rPr>
                <a:t>Games Year</a:t>
              </a:r>
            </a:p>
          </cx:txPr>
        </cx:title>
        <cx:tickLabels/>
      </cx:axis>
      <cx:axis id="1">
        <cx:valScaling/>
        <cx:title>
          <cx:txPr>
            <a:bodyPr spcFirstLastPara="1" vertOverflow="ellipsis" horzOverflow="overflow" wrap="square" lIns="0" tIns="0" rIns="0" bIns="0" anchor="ctr" anchorCtr="1"/>
            <a:lstStyle/>
            <a:p>
              <a:pPr algn="ctr" rtl="0">
                <a:defRPr/>
              </a:pPr>
              <a:endParaRPr lang="en-US" sz="900" b="0" i="0" u="none" strike="noStrike" baseline="0">
                <a:solidFill>
                  <a:sysClr val="window" lastClr="FFFFFF">
                    <a:lumMod val="95000"/>
                  </a:sysClr>
                </a:solidFill>
                <a:latin typeface="Calibri" panose="020F0502020204030204"/>
              </a:endParaRPr>
            </a:p>
          </cx:txPr>
        </cx:title>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'[sports analysis Solution.xlsx]Question 5'!$B$29:$C$79</cx:f>
        <cx:lvl ptCount="51">
          <cx:pt idx="0">1896 Summer</cx:pt>
          <cx:pt idx="1">1900 Summer</cx:pt>
          <cx:pt idx="2">1904 Summer</cx:pt>
          <cx:pt idx="3">1906 Summer</cx:pt>
          <cx:pt idx="4">1908 Summer</cx:pt>
          <cx:pt idx="5">1912 Summer</cx:pt>
          <cx:pt idx="6">1920 Summer</cx:pt>
          <cx:pt idx="7">1924 Winter</cx:pt>
          <cx:pt idx="8">1924 Summer</cx:pt>
          <cx:pt idx="9">1928 Winter</cx:pt>
          <cx:pt idx="10">1928 Summer</cx:pt>
          <cx:pt idx="11">1932 Winter</cx:pt>
          <cx:pt idx="12">1932 Summer</cx:pt>
          <cx:pt idx="13">1936 Winter</cx:pt>
          <cx:pt idx="14">1936 Summer</cx:pt>
          <cx:pt idx="15">1948 Winter</cx:pt>
          <cx:pt idx="16">1948 Summer</cx:pt>
          <cx:pt idx="17">1952 Summer</cx:pt>
          <cx:pt idx="18">1952 Winter</cx:pt>
          <cx:pt idx="19">1956 Summer</cx:pt>
          <cx:pt idx="20">1956 Winter</cx:pt>
          <cx:pt idx="21">1960 Winter</cx:pt>
          <cx:pt idx="22">1960 Summer</cx:pt>
          <cx:pt idx="23">1964 Summer</cx:pt>
          <cx:pt idx="24">1964 Winter</cx:pt>
          <cx:pt idx="25">1968 Summer</cx:pt>
          <cx:pt idx="26">1968 Winter</cx:pt>
          <cx:pt idx="27">1972 Summer</cx:pt>
          <cx:pt idx="28">1972 Winter</cx:pt>
          <cx:pt idx="29">1976 Winter</cx:pt>
          <cx:pt idx="30">1976 Summer</cx:pt>
          <cx:pt idx="31">1980 Winter</cx:pt>
          <cx:pt idx="32">1980 Summer</cx:pt>
          <cx:pt idx="33">1984 Summer</cx:pt>
          <cx:pt idx="34">1984 Winter</cx:pt>
          <cx:pt idx="35">1988 Winter</cx:pt>
          <cx:pt idx="36">1988 Summer</cx:pt>
          <cx:pt idx="37">1992 Winter</cx:pt>
          <cx:pt idx="38">1992 Summer</cx:pt>
          <cx:pt idx="39">1994 Winter</cx:pt>
          <cx:pt idx="40">1996 Summer</cx:pt>
          <cx:pt idx="41">1998 Winter</cx:pt>
          <cx:pt idx="42">2000 Summer</cx:pt>
          <cx:pt idx="43">2002 Winter</cx:pt>
          <cx:pt idx="44">2004 Summer</cx:pt>
          <cx:pt idx="45">2006 Winter</cx:pt>
          <cx:pt idx="46">2008 Summer</cx:pt>
          <cx:pt idx="47">2010 Winter</cx:pt>
          <cx:pt idx="48">2012 Summer</cx:pt>
          <cx:pt idx="49">2014 Winter</cx:pt>
          <cx:pt idx="50">2016 Summer</cx:pt>
        </cx:lvl>
        <cx:lvl ptCount="51">
          <cx:pt idx="0">1896</cx:pt>
          <cx:pt idx="1">1900</cx:pt>
          <cx:pt idx="2">1904</cx:pt>
          <cx:pt idx="3">1906</cx:pt>
          <cx:pt idx="4">1908</cx:pt>
          <cx:pt idx="5">1912</cx:pt>
          <cx:pt idx="6">1920</cx:pt>
          <cx:pt idx="7">1924</cx:pt>
          <cx:pt idx="8">1924</cx:pt>
          <cx:pt idx="9">1928</cx:pt>
          <cx:pt idx="10">1928</cx:pt>
          <cx:pt idx="11">1932</cx:pt>
          <cx:pt idx="12">1932</cx:pt>
          <cx:pt idx="13">1936</cx:pt>
          <cx:pt idx="14">1936</cx:pt>
          <cx:pt idx="15">1948</cx:pt>
          <cx:pt idx="16">1948</cx:pt>
          <cx:pt idx="17">1952</cx:pt>
          <cx:pt idx="18">1952</cx:pt>
          <cx:pt idx="19">1956</cx:pt>
          <cx:pt idx="20">1956</cx:pt>
          <cx:pt idx="21">1960</cx:pt>
          <cx:pt idx="22">1960</cx:pt>
          <cx:pt idx="23">1964</cx:pt>
          <cx:pt idx="24">1964</cx:pt>
          <cx:pt idx="25">1968</cx:pt>
          <cx:pt idx="26">1968</cx:pt>
          <cx:pt idx="27">1972</cx:pt>
          <cx:pt idx="28">1972</cx:pt>
          <cx:pt idx="29">1976</cx:pt>
          <cx:pt idx="30">1976</cx:pt>
          <cx:pt idx="31">1980</cx:pt>
          <cx:pt idx="32">1980</cx:pt>
          <cx:pt idx="33">1984</cx:pt>
          <cx:pt idx="34">1984</cx:pt>
          <cx:pt idx="35">1988</cx:pt>
          <cx:pt idx="36">1988</cx:pt>
          <cx:pt idx="37">1992</cx:pt>
          <cx:pt idx="38">1992</cx:pt>
          <cx:pt idx="39">1994</cx:pt>
          <cx:pt idx="40">1996</cx:pt>
          <cx:pt idx="41">1998</cx:pt>
          <cx:pt idx="42">2000</cx:pt>
          <cx:pt idx="43">2002</cx:pt>
          <cx:pt idx="44">2004</cx:pt>
          <cx:pt idx="45">2006</cx:pt>
          <cx:pt idx="46">2008</cx:pt>
          <cx:pt idx="47">2010</cx:pt>
          <cx:pt idx="48">2012</cx:pt>
          <cx:pt idx="49">2014</cx:pt>
          <cx:pt idx="50">2016</cx:pt>
        </cx:lvl>
      </cx:strDim>
      <cx:numDim type="val">
        <cx:f>'[sports analysis Solution.xlsx]Question 5'!$D$29:$D$79</cx:f>
        <cx:lvl ptCount="51" formatCode="General">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pt idx="50">1</cx:pt>
        </cx:lvl>
      </cx:numDim>
    </cx:data>
  </cx:chartData>
  <cx:chart>
    <cx:title pos="t" align="ctr" overlay="0">
      <cx:tx>
        <cx:txData>
          <cx:v>Sports Popularity</cx:v>
        </cx:txData>
      </cx:tx>
      <cx:txPr>
        <a:bodyPr spcFirstLastPara="1" vertOverflow="ellipsis" horzOverflow="overflow" wrap="square" lIns="0" tIns="0" rIns="0" bIns="0" anchor="ctr" anchorCtr="1"/>
        <a:lstStyle/>
        <a:p>
          <a:pPr algn="ctr" rtl="0">
            <a:defRPr/>
          </a:pPr>
          <a:r>
            <a:rPr lang="en-US" sz="1200" b="1" i="0" u="none" strike="noStrike" spc="100" baseline="0">
              <a:solidFill>
                <a:sysClr val="window" lastClr="FFFFFF">
                  <a:lumMod val="95000"/>
                </a:sysClr>
              </a:solidFill>
              <a:effectLst>
                <a:outerShdw blurRad="50800" dist="38100" dir="5400000" algn="t" rotWithShape="0">
                  <a:prstClr val="black">
                    <a:alpha val="40000"/>
                  </a:prstClr>
                </a:outerShdw>
              </a:effectLst>
              <a:latin typeface="Calibri" panose="020F0502020204030204"/>
            </a:rPr>
            <a:t>Sports Popularity</a:t>
          </a:r>
        </a:p>
      </cx:txPr>
    </cx:title>
    <cx:plotArea>
      <cx:plotAreaRegion>
        <cx:series layoutId="clusteredColumn" uniqueId="{EB2F571F-6EC2-468E-AF71-F5BE629F79BC}">
          <cx:tx>
            <cx:txData>
              <cx:f>'[sports analysis Solution.xlsx]Question 5'!$D$28</cx:f>
              <cx:v>popularity</cx:v>
            </cx:txData>
          </cx:tx>
          <cx:dataId val="0"/>
          <cx:layoutPr>
            <cx:aggregation/>
          </cx:layoutPr>
          <cx:axisId val="1"/>
        </cx:series>
        <cx:series layoutId="paretoLine" ownerIdx="0" uniqueId="{558E626B-B188-42A4-BA94-F4239FAA1D36}">
          <cx:axisId val="2"/>
        </cx:series>
      </cx:plotAreaRegion>
      <cx:axis id="0">
        <cx:catScaling gapWidth="0"/>
        <cx:title>
          <cx:tx>
            <cx:txData>
              <cx:v>Year</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 lastClr="FFFFFF">
                      <a:lumMod val="95000"/>
                    </a:sysClr>
                  </a:solidFill>
                  <a:latin typeface="Calibri" panose="020F0502020204030204"/>
                </a:rPr>
                <a:t>Year</a:t>
              </a:r>
            </a:p>
          </cx:txPr>
        </cx:title>
        <cx:tickLabels/>
      </cx:axis>
      <cx:axis id="1">
        <cx:valScaling/>
        <cx:title>
          <cx:txPr>
            <a:bodyPr spcFirstLastPara="1" vertOverflow="ellipsis" horzOverflow="overflow" wrap="square" lIns="0" tIns="0" rIns="0" bIns="0" anchor="ctr" anchorCtr="1"/>
            <a:lstStyle/>
            <a:p>
              <a:pPr algn="ctr" rtl="0">
                <a:defRPr/>
              </a:pPr>
              <a:endParaRPr lang="en-US" sz="900" b="0" i="0" u="none" strike="noStrike" baseline="0">
                <a:solidFill>
                  <a:sysClr val="window" lastClr="FFFFFF">
                    <a:lumMod val="95000"/>
                  </a:sysClr>
                </a:solidFill>
                <a:latin typeface="Calibri" panose="020F0502020204030204"/>
              </a:endParaRPr>
            </a:p>
          </cx:txPr>
        </cx:title>
        <cx:majorGridlines/>
        <cx:tickLabels/>
      </cx:axis>
      <cx:axis id="2">
        <cx:valScaling max="1" min="0"/>
        <cx:title>
          <cx:txPr>
            <a:bodyPr spcFirstLastPara="1" vertOverflow="ellipsis" horzOverflow="overflow" wrap="square" lIns="0" tIns="0" rIns="0" bIns="0" anchor="ctr" anchorCtr="1"/>
            <a:lstStyle/>
            <a:p>
              <a:pPr algn="ctr" rtl="0">
                <a:defRPr/>
              </a:pPr>
              <a:endParaRPr lang="en-US" sz="900" b="0" i="0" u="none" strike="noStrike" baseline="0">
                <a:solidFill>
                  <a:sysClr val="window" lastClr="FFFFFF">
                    <a:lumMod val="95000"/>
                  </a:sysClr>
                </a:solidFill>
                <a:latin typeface="Calibri" panose="020F0502020204030204"/>
              </a:endParaRPr>
            </a:p>
          </cx:txPr>
        </cx:title>
        <cx:units unit="percentag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70">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cs:chartArea>
  <cs:dataLabel>
    <cs:lnRef idx="0"/>
    <cs:fillRef idx="0"/>
    <cs:effectRef idx="0"/>
    <cs:fontRef idx="minor">
      <a:schemeClr val="lt1">
        <a:lumMod val="9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spc="10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97ABEF9-E254-43E4-B8CE-29340D176586}" type="datetimeFigureOut">
              <a:rPr lang="en-IN" smtClean="0"/>
              <a:t>27-03-2024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12140596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7ABEF9-E254-43E4-B8CE-29340D176586}"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3266924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7ABEF9-E254-43E4-B8CE-29340D176586}"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389519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7ABEF9-E254-43E4-B8CE-29340D176586}"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1153503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7ABEF9-E254-43E4-B8CE-29340D176586}"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404550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7ABEF9-E254-43E4-B8CE-29340D176586}"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2565022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7ABEF9-E254-43E4-B8CE-29340D176586}"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3087774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7ABEF9-E254-43E4-B8CE-29340D176586}"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3418257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7ABEF9-E254-43E4-B8CE-29340D176586}"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245015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7ABEF9-E254-43E4-B8CE-29340D176586}"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2048927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7ABEF9-E254-43E4-B8CE-29340D176586}"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1996297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7ABEF9-E254-43E4-B8CE-29340D176586}"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2894628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7ABEF9-E254-43E4-B8CE-29340D176586}"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147693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7ABEF9-E254-43E4-B8CE-29340D176586}"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604402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97ABEF9-E254-43E4-B8CE-29340D176586}" type="datetimeFigureOut">
              <a:rPr lang="en-IN" smtClean="0"/>
              <a:t>27-03-2024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56571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7ABEF9-E254-43E4-B8CE-29340D176586}"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3967641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7ABEF9-E254-43E4-B8CE-29340D176586}"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1AB814-62E0-4AEA-A302-BEC27441FFF3}" type="slidenum">
              <a:rPr lang="en-IN" smtClean="0"/>
              <a:t>‹#›</a:t>
            </a:fld>
            <a:endParaRPr lang="en-IN"/>
          </a:p>
        </p:txBody>
      </p:sp>
    </p:spTree>
    <p:extLst>
      <p:ext uri="{BB962C8B-B14F-4D97-AF65-F5344CB8AC3E}">
        <p14:creationId xmlns:p14="http://schemas.microsoft.com/office/powerpoint/2010/main" val="4023595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97ABEF9-E254-43E4-B8CE-29340D176586}" type="datetimeFigureOut">
              <a:rPr lang="en-IN" smtClean="0"/>
              <a:t>27-03-2024</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91AB814-62E0-4AEA-A302-BEC27441FFF3}" type="slidenum">
              <a:rPr lang="en-IN" smtClean="0"/>
              <a:t>‹#›</a:t>
            </a:fld>
            <a:endParaRPr lang="en-IN"/>
          </a:p>
        </p:txBody>
      </p:sp>
    </p:spTree>
    <p:extLst>
      <p:ext uri="{BB962C8B-B14F-4D97-AF65-F5344CB8AC3E}">
        <p14:creationId xmlns:p14="http://schemas.microsoft.com/office/powerpoint/2010/main" val="250777774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microsoft.com/office/2014/relationships/chartEx" Target="../charts/chartEx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4/relationships/chartEx" Target="../charts/chartEx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s Of Day 6 From The London Olympics | NCPR News">
            <a:extLst>
              <a:ext uri="{FF2B5EF4-FFF2-40B4-BE49-F238E27FC236}">
                <a16:creationId xmlns:a16="http://schemas.microsoft.com/office/drawing/2014/main" id="{2FDF9B1A-0C33-70C2-D7D2-B75BB0F69090}"/>
              </a:ext>
            </a:extLst>
          </p:cNvPr>
          <p:cNvPicPr>
            <a:picLocks noChangeAspect="1" noChangeArrowheads="1"/>
          </p:cNvPicPr>
          <p:nvPr/>
        </p:nvPicPr>
        <p:blipFill>
          <a:blip r:embed="rId2">
            <a:alphaModFix amt="16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glow rad="139700">
              <a:schemeClr val="accent1"/>
            </a:glow>
            <a:outerShdw blurRad="50800" dist="50800" dir="5400000" algn="ctr" rotWithShape="0">
              <a:srgbClr val="000000"/>
            </a:outerShdw>
            <a:reflection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47A0714-0F5A-6103-8551-BC5A36E355B7}"/>
              </a:ext>
            </a:extLst>
          </p:cNvPr>
          <p:cNvSpPr>
            <a:spLocks noGrp="1"/>
          </p:cNvSpPr>
          <p:nvPr>
            <p:ph type="ctrTitle"/>
          </p:nvPr>
        </p:nvSpPr>
        <p:spPr>
          <a:xfrm>
            <a:off x="1524000" y="1122362"/>
            <a:ext cx="9144000" cy="3018714"/>
          </a:xfrm>
        </p:spPr>
        <p:txBody>
          <a:bodyPr>
            <a:normAutofit/>
          </a:bodyPr>
          <a:lstStyle/>
          <a:p>
            <a:r>
              <a:rPr lang="en-IN" dirty="0">
                <a:solidFill>
                  <a:schemeClr val="bg1"/>
                </a:solidFill>
                <a:latin typeface="Arial Black" panose="020B0A04020102020204" pitchFamily="34" charset="0"/>
              </a:rPr>
              <a:t>Capstone Project </a:t>
            </a:r>
            <a:br>
              <a:rPr lang="en-IN" dirty="0">
                <a:solidFill>
                  <a:schemeClr val="bg1"/>
                </a:solidFill>
                <a:latin typeface="Arial Black" panose="020B0A04020102020204" pitchFamily="34" charset="0"/>
              </a:rPr>
            </a:br>
            <a:br>
              <a:rPr lang="en-IN" sz="2700" dirty="0">
                <a:solidFill>
                  <a:schemeClr val="bg1"/>
                </a:solidFill>
                <a:latin typeface="Arial Black" panose="020B0A04020102020204" pitchFamily="34" charset="0"/>
              </a:rPr>
            </a:br>
            <a:r>
              <a:rPr lang="en-IN" dirty="0">
                <a:solidFill>
                  <a:schemeClr val="bg1"/>
                </a:solidFill>
                <a:latin typeface="Arial Black" panose="020B0A04020102020204" pitchFamily="34" charset="0"/>
              </a:rPr>
              <a:t>Olympic Sports Analysis</a:t>
            </a:r>
          </a:p>
        </p:txBody>
      </p:sp>
      <p:sp>
        <p:nvSpPr>
          <p:cNvPr id="5" name="Subtitle 4">
            <a:extLst>
              <a:ext uri="{FF2B5EF4-FFF2-40B4-BE49-F238E27FC236}">
                <a16:creationId xmlns:a16="http://schemas.microsoft.com/office/drawing/2014/main" id="{FAF73AB3-08FE-F40D-2F01-0FA4E05FB5DD}"/>
              </a:ext>
            </a:extLst>
          </p:cNvPr>
          <p:cNvSpPr>
            <a:spLocks noGrp="1"/>
          </p:cNvSpPr>
          <p:nvPr>
            <p:ph type="subTitle" idx="1"/>
          </p:nvPr>
        </p:nvSpPr>
        <p:spPr>
          <a:xfrm>
            <a:off x="7650480" y="5191760"/>
            <a:ext cx="3017520" cy="391160"/>
          </a:xfrm>
        </p:spPr>
        <p:txBody>
          <a:bodyPr>
            <a:normAutofit/>
          </a:bodyPr>
          <a:lstStyle/>
          <a:p>
            <a:r>
              <a:rPr lang="en-IN" i="1" dirty="0">
                <a:solidFill>
                  <a:schemeClr val="bg1">
                    <a:lumMod val="75000"/>
                    <a:lumOff val="25000"/>
                  </a:schemeClr>
                </a:solidFill>
              </a:rPr>
              <a:t>By- Deepak Rajbhar</a:t>
            </a:r>
          </a:p>
        </p:txBody>
      </p:sp>
    </p:spTree>
    <p:extLst>
      <p:ext uri="{BB962C8B-B14F-4D97-AF65-F5344CB8AC3E}">
        <p14:creationId xmlns:p14="http://schemas.microsoft.com/office/powerpoint/2010/main" val="344263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F01DB-4678-C849-F2D5-01A844E49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91" y="861611"/>
            <a:ext cx="7513835" cy="5508709"/>
          </a:xfrm>
          <a:prstGeom prst="rect">
            <a:avLst/>
          </a:prstGeom>
        </p:spPr>
      </p:pic>
      <p:sp>
        <p:nvSpPr>
          <p:cNvPr id="4" name="TextBox 3">
            <a:extLst>
              <a:ext uri="{FF2B5EF4-FFF2-40B4-BE49-F238E27FC236}">
                <a16:creationId xmlns:a16="http://schemas.microsoft.com/office/drawing/2014/main" id="{73C25B2B-476A-0308-351F-5F560FFD2867}"/>
              </a:ext>
            </a:extLst>
          </p:cNvPr>
          <p:cNvSpPr txBox="1"/>
          <p:nvPr/>
        </p:nvSpPr>
        <p:spPr>
          <a:xfrm>
            <a:off x="386080" y="487680"/>
            <a:ext cx="4572000" cy="892552"/>
          </a:xfrm>
          <a:prstGeom prst="rect">
            <a:avLst/>
          </a:prstGeom>
          <a:noFill/>
        </p:spPr>
        <p:txBody>
          <a:bodyPr wrap="square" rtlCol="0">
            <a:spAutoFit/>
          </a:bodyPr>
          <a:lstStyle/>
          <a:p>
            <a:r>
              <a:rPr lang="en-US" sz="1600" b="1" dirty="0">
                <a:effectLst/>
              </a:rPr>
              <a:t>Q7. How many events are there in each sport?</a:t>
            </a:r>
            <a:endParaRPr lang="en-US" sz="1600" dirty="0">
              <a:effectLst/>
            </a:endParaRPr>
          </a:p>
          <a:p>
            <a:br>
              <a:rPr lang="en-US" dirty="0">
                <a:effectLst/>
              </a:rPr>
            </a:br>
            <a:endParaRPr lang="en-IN" dirty="0"/>
          </a:p>
        </p:txBody>
      </p:sp>
      <p:sp>
        <p:nvSpPr>
          <p:cNvPr id="2" name="Rectangle 1">
            <a:extLst>
              <a:ext uri="{FF2B5EF4-FFF2-40B4-BE49-F238E27FC236}">
                <a16:creationId xmlns:a16="http://schemas.microsoft.com/office/drawing/2014/main" id="{9BF44C9B-197E-48BA-3C31-A4682A2B388C}"/>
              </a:ext>
            </a:extLst>
          </p:cNvPr>
          <p:cNvSpPr/>
          <p:nvPr/>
        </p:nvSpPr>
        <p:spPr>
          <a:xfrm>
            <a:off x="7995920" y="1034792"/>
            <a:ext cx="3810000" cy="3037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 </a:t>
            </a:r>
            <a:r>
              <a:rPr lang="en-US" sz="1600" b="0" i="0" dirty="0">
                <a:solidFill>
                  <a:srgbClr val="252423"/>
                </a:solidFill>
                <a:effectLst/>
                <a:latin typeface="Segoe UI" panose="020B0502040204020203" pitchFamily="34" charset="0"/>
              </a:rPr>
              <a:t>The analysis reveals the distribution of events across various sports, providing insights into the diversity of athletic disciplines. Some sports Golf, Gymnastics, Football, </a:t>
            </a:r>
            <a:r>
              <a:rPr lang="en-US" sz="1600" b="0" i="0" dirty="0" err="1">
                <a:solidFill>
                  <a:srgbClr val="252423"/>
                </a:solidFill>
                <a:effectLst/>
                <a:latin typeface="Segoe UI" panose="020B0502040204020203" pitchFamily="34" charset="0"/>
              </a:rPr>
              <a:t>etc</a:t>
            </a:r>
            <a:r>
              <a:rPr lang="en-US" sz="1600" b="0" i="0" dirty="0">
                <a:solidFill>
                  <a:srgbClr val="252423"/>
                </a:solidFill>
                <a:effectLst/>
                <a:latin typeface="Segoe UI" panose="020B0502040204020203" pitchFamily="34" charset="0"/>
              </a:rPr>
              <a:t> have more number of events. It boast a multitude of events, indicating their popularity and significance within the Olympic Games, while others may have fewer events, reflecting their specialized nature or historical context. </a:t>
            </a:r>
            <a:endParaRPr lang="en-IN" sz="1600" dirty="0"/>
          </a:p>
        </p:txBody>
      </p:sp>
    </p:spTree>
    <p:extLst>
      <p:ext uri="{BB962C8B-B14F-4D97-AF65-F5344CB8AC3E}">
        <p14:creationId xmlns:p14="http://schemas.microsoft.com/office/powerpoint/2010/main" val="1200208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6885F2-BD48-B3BC-C3B3-BA706BAF0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222" y="787316"/>
            <a:ext cx="6946179" cy="5654124"/>
          </a:xfrm>
          <a:prstGeom prst="rect">
            <a:avLst/>
          </a:prstGeom>
        </p:spPr>
      </p:pic>
      <p:sp>
        <p:nvSpPr>
          <p:cNvPr id="4" name="TextBox 3">
            <a:extLst>
              <a:ext uri="{FF2B5EF4-FFF2-40B4-BE49-F238E27FC236}">
                <a16:creationId xmlns:a16="http://schemas.microsoft.com/office/drawing/2014/main" id="{BC4AA855-B52C-2CD3-E278-A95A772F95A4}"/>
              </a:ext>
            </a:extLst>
          </p:cNvPr>
          <p:cNvSpPr txBox="1"/>
          <p:nvPr/>
        </p:nvSpPr>
        <p:spPr>
          <a:xfrm>
            <a:off x="528320" y="416560"/>
            <a:ext cx="6416989" cy="892552"/>
          </a:xfrm>
          <a:prstGeom prst="rect">
            <a:avLst/>
          </a:prstGeom>
          <a:noFill/>
        </p:spPr>
        <p:txBody>
          <a:bodyPr wrap="square" rtlCol="0">
            <a:spAutoFit/>
          </a:bodyPr>
          <a:lstStyle/>
          <a:p>
            <a:r>
              <a:rPr lang="en-US" sz="1600" b="1" dirty="0">
                <a:effectLst/>
              </a:rPr>
              <a:t>Q8. What is the distribution of events by gender (Men, Women, Mixed)?</a:t>
            </a:r>
            <a:endParaRPr lang="en-US" sz="1600" dirty="0">
              <a:effectLst/>
            </a:endParaRPr>
          </a:p>
          <a:p>
            <a:br>
              <a:rPr lang="en-US" dirty="0">
                <a:effectLst/>
              </a:rPr>
            </a:br>
            <a:endParaRPr lang="en-IN" dirty="0"/>
          </a:p>
        </p:txBody>
      </p:sp>
      <p:sp>
        <p:nvSpPr>
          <p:cNvPr id="2" name="Rectangle 1">
            <a:extLst>
              <a:ext uri="{FF2B5EF4-FFF2-40B4-BE49-F238E27FC236}">
                <a16:creationId xmlns:a16="http://schemas.microsoft.com/office/drawing/2014/main" id="{5A8284EF-7D11-FD50-2D5F-435E71DB3B9B}"/>
              </a:ext>
            </a:extLst>
          </p:cNvPr>
          <p:cNvSpPr/>
          <p:nvPr/>
        </p:nvSpPr>
        <p:spPr>
          <a:xfrm>
            <a:off x="7559040" y="973832"/>
            <a:ext cx="3972560" cy="279552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a:t>
            </a:r>
            <a:r>
              <a:rPr lang="en-US" sz="1600" b="0" i="0" u="sng" dirty="0">
                <a:solidFill>
                  <a:srgbClr val="252423"/>
                </a:solidFill>
                <a:effectLst/>
                <a:latin typeface="Segoe UI" panose="020B0502040204020203" pitchFamily="34" charset="0"/>
              </a:rPr>
              <a:t> </a:t>
            </a:r>
            <a:r>
              <a:rPr lang="en-US" sz="1600" b="0" i="0" dirty="0">
                <a:solidFill>
                  <a:srgbClr val="252423"/>
                </a:solidFill>
                <a:effectLst/>
                <a:latin typeface="Segoe UI" panose="020B0502040204020203" pitchFamily="34" charset="0"/>
              </a:rPr>
              <a:t>The analysis unveils the gender distribution across Olympic events, showcasing the inclusivity and diversity within the Games. According to our Datasets Males Have Participated In more number Of events Than Female.</a:t>
            </a:r>
            <a:endParaRPr lang="en-IN" sz="1600" dirty="0"/>
          </a:p>
        </p:txBody>
      </p:sp>
    </p:spTree>
    <p:extLst>
      <p:ext uri="{BB962C8B-B14F-4D97-AF65-F5344CB8AC3E}">
        <p14:creationId xmlns:p14="http://schemas.microsoft.com/office/powerpoint/2010/main" val="1046885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75AA3-882F-178D-98EE-EED679A53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60" y="721360"/>
            <a:ext cx="7487920" cy="5831840"/>
          </a:xfrm>
          <a:prstGeom prst="rect">
            <a:avLst/>
          </a:prstGeom>
        </p:spPr>
      </p:pic>
      <p:sp>
        <p:nvSpPr>
          <p:cNvPr id="4" name="TextBox 3">
            <a:extLst>
              <a:ext uri="{FF2B5EF4-FFF2-40B4-BE49-F238E27FC236}">
                <a16:creationId xmlns:a16="http://schemas.microsoft.com/office/drawing/2014/main" id="{D5D39148-5B0D-5290-E178-5B963CF0C8AE}"/>
              </a:ext>
            </a:extLst>
          </p:cNvPr>
          <p:cNvSpPr txBox="1"/>
          <p:nvPr/>
        </p:nvSpPr>
        <p:spPr>
          <a:xfrm>
            <a:off x="558800" y="375920"/>
            <a:ext cx="5273040" cy="892552"/>
          </a:xfrm>
          <a:prstGeom prst="rect">
            <a:avLst/>
          </a:prstGeom>
          <a:noFill/>
        </p:spPr>
        <p:txBody>
          <a:bodyPr wrap="square" rtlCol="0">
            <a:spAutoFit/>
          </a:bodyPr>
          <a:lstStyle/>
          <a:p>
            <a:r>
              <a:rPr lang="en-US" sz="1600" b="1" dirty="0">
                <a:effectLst/>
              </a:rPr>
              <a:t>Q9. How has the number of events changed over time?</a:t>
            </a:r>
            <a:endParaRPr lang="en-US" sz="1600" dirty="0">
              <a:effectLst/>
            </a:endParaRPr>
          </a:p>
          <a:p>
            <a:br>
              <a:rPr lang="en-US" dirty="0">
                <a:effectLst/>
              </a:rPr>
            </a:br>
            <a:endParaRPr lang="en-IN" dirty="0"/>
          </a:p>
        </p:txBody>
      </p:sp>
      <p:sp>
        <p:nvSpPr>
          <p:cNvPr id="2" name="Rectangle 1">
            <a:extLst>
              <a:ext uri="{FF2B5EF4-FFF2-40B4-BE49-F238E27FC236}">
                <a16:creationId xmlns:a16="http://schemas.microsoft.com/office/drawing/2014/main" id="{956BBA4F-2BC2-4A34-3419-D4383F4BF69E}"/>
              </a:ext>
            </a:extLst>
          </p:cNvPr>
          <p:cNvSpPr/>
          <p:nvPr/>
        </p:nvSpPr>
        <p:spPr>
          <a:xfrm>
            <a:off x="8046720" y="944880"/>
            <a:ext cx="3779520" cy="30581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a:t>
            </a:r>
            <a:r>
              <a:rPr lang="en-US" sz="1600" b="0" i="0" u="sng" dirty="0">
                <a:solidFill>
                  <a:srgbClr val="252423"/>
                </a:solidFill>
                <a:effectLst/>
                <a:latin typeface="Segoe UI" panose="020B0502040204020203" pitchFamily="34" charset="0"/>
              </a:rPr>
              <a:t> </a:t>
            </a:r>
            <a:r>
              <a:rPr lang="en-US" sz="1600" b="0" i="0" dirty="0">
                <a:solidFill>
                  <a:srgbClr val="252423"/>
                </a:solidFill>
                <a:effectLst/>
                <a:latin typeface="Segoe UI" panose="020B0502040204020203" pitchFamily="34" charset="0"/>
              </a:rPr>
              <a:t>Analyzing the number of events over time unveils shifts in the diversity and scope of Olympic competitions. Changes may reflect the introduction of new sports, modifications to existing events, or adjustments in scheduling. Between 1920-2000 more number of Events Performed for the adaptation of the Olympic Games to contemporary trends.</a:t>
            </a:r>
            <a:endParaRPr lang="en-IN" sz="1600" dirty="0"/>
          </a:p>
        </p:txBody>
      </p:sp>
    </p:spTree>
    <p:extLst>
      <p:ext uri="{BB962C8B-B14F-4D97-AF65-F5344CB8AC3E}">
        <p14:creationId xmlns:p14="http://schemas.microsoft.com/office/powerpoint/2010/main" val="1083067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68CBB2-461E-F54C-FA0A-161E86949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60" y="883920"/>
            <a:ext cx="6993000" cy="5529087"/>
          </a:xfrm>
          <a:prstGeom prst="rect">
            <a:avLst/>
          </a:prstGeom>
        </p:spPr>
      </p:pic>
      <p:sp>
        <p:nvSpPr>
          <p:cNvPr id="4" name="TextBox 3">
            <a:extLst>
              <a:ext uri="{FF2B5EF4-FFF2-40B4-BE49-F238E27FC236}">
                <a16:creationId xmlns:a16="http://schemas.microsoft.com/office/drawing/2014/main" id="{32516126-DF3B-5830-297A-10B44CDA8C96}"/>
              </a:ext>
            </a:extLst>
          </p:cNvPr>
          <p:cNvSpPr txBox="1"/>
          <p:nvPr/>
        </p:nvSpPr>
        <p:spPr>
          <a:xfrm>
            <a:off x="508001" y="345440"/>
            <a:ext cx="5028142" cy="892552"/>
          </a:xfrm>
          <a:prstGeom prst="rect">
            <a:avLst/>
          </a:prstGeom>
          <a:noFill/>
        </p:spPr>
        <p:txBody>
          <a:bodyPr wrap="square" rtlCol="0">
            <a:spAutoFit/>
          </a:bodyPr>
          <a:lstStyle/>
          <a:p>
            <a:r>
              <a:rPr lang="en-US" sz="1600" b="1" dirty="0">
                <a:effectLst/>
              </a:rPr>
              <a:t>Q10. What is the distribution of participants by gender?</a:t>
            </a:r>
            <a:endParaRPr lang="en-US" sz="1600" dirty="0">
              <a:effectLst/>
            </a:endParaRPr>
          </a:p>
          <a:p>
            <a:br>
              <a:rPr lang="en-US" dirty="0">
                <a:effectLst/>
              </a:rPr>
            </a:br>
            <a:endParaRPr lang="en-IN" dirty="0"/>
          </a:p>
        </p:txBody>
      </p:sp>
      <p:sp>
        <p:nvSpPr>
          <p:cNvPr id="2" name="Rectangle 1">
            <a:extLst>
              <a:ext uri="{FF2B5EF4-FFF2-40B4-BE49-F238E27FC236}">
                <a16:creationId xmlns:a16="http://schemas.microsoft.com/office/drawing/2014/main" id="{5643FD55-67BC-0A69-918A-D970AB391776}"/>
              </a:ext>
            </a:extLst>
          </p:cNvPr>
          <p:cNvSpPr/>
          <p:nvPr/>
        </p:nvSpPr>
        <p:spPr>
          <a:xfrm>
            <a:off x="7579360" y="1055112"/>
            <a:ext cx="3962400" cy="306984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 </a:t>
            </a:r>
            <a:r>
              <a:rPr lang="en-US" sz="1600" b="0" i="0" dirty="0">
                <a:solidFill>
                  <a:srgbClr val="252423"/>
                </a:solidFill>
                <a:effectLst/>
                <a:latin typeface="Segoe UI" panose="020B0502040204020203" pitchFamily="34" charset="0"/>
              </a:rPr>
              <a:t>The analysis unveils the gender composition among Olympic competitors, highlighting the diversity of participation. According to given Dataset Male is Dominating Over Female as participation of male is 70% for Olympic Games.</a:t>
            </a:r>
            <a:endParaRPr lang="en-IN" sz="1600" dirty="0"/>
          </a:p>
        </p:txBody>
      </p:sp>
    </p:spTree>
    <p:extLst>
      <p:ext uri="{BB962C8B-B14F-4D97-AF65-F5344CB8AC3E}">
        <p14:creationId xmlns:p14="http://schemas.microsoft.com/office/powerpoint/2010/main" val="180823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15EE68-5CDF-0F5E-14B6-805F7D28C755}"/>
              </a:ext>
            </a:extLst>
          </p:cNvPr>
          <p:cNvPicPr>
            <a:picLocks noChangeAspect="1"/>
          </p:cNvPicPr>
          <p:nvPr/>
        </p:nvPicPr>
        <p:blipFill>
          <a:blip r:embed="rId2"/>
          <a:stretch>
            <a:fillRect/>
          </a:stretch>
        </p:blipFill>
        <p:spPr>
          <a:xfrm>
            <a:off x="376426" y="822960"/>
            <a:ext cx="7874509" cy="5852160"/>
          </a:xfrm>
          <a:prstGeom prst="rect">
            <a:avLst/>
          </a:prstGeom>
        </p:spPr>
      </p:pic>
      <p:sp>
        <p:nvSpPr>
          <p:cNvPr id="8" name="TextBox 7">
            <a:extLst>
              <a:ext uri="{FF2B5EF4-FFF2-40B4-BE49-F238E27FC236}">
                <a16:creationId xmlns:a16="http://schemas.microsoft.com/office/drawing/2014/main" id="{A9DCE1F4-6C95-7216-6624-ED3287CE7351}"/>
              </a:ext>
            </a:extLst>
          </p:cNvPr>
          <p:cNvSpPr txBox="1"/>
          <p:nvPr/>
        </p:nvSpPr>
        <p:spPr>
          <a:xfrm>
            <a:off x="376426" y="386080"/>
            <a:ext cx="7083326" cy="892552"/>
          </a:xfrm>
          <a:prstGeom prst="rect">
            <a:avLst/>
          </a:prstGeom>
          <a:noFill/>
        </p:spPr>
        <p:txBody>
          <a:bodyPr wrap="square" rtlCol="0">
            <a:spAutoFit/>
          </a:bodyPr>
          <a:lstStyle/>
          <a:p>
            <a:r>
              <a:rPr lang="en-US" sz="1600" b="1" dirty="0">
                <a:effectLst/>
              </a:rPr>
              <a:t>Q 11. Which countries have the highest number of participants in the Olympics?</a:t>
            </a:r>
            <a:endParaRPr lang="en-US" sz="1600" dirty="0">
              <a:effectLst/>
            </a:endParaRPr>
          </a:p>
          <a:p>
            <a:br>
              <a:rPr lang="en-US" dirty="0">
                <a:effectLst/>
              </a:rPr>
            </a:br>
            <a:endParaRPr lang="en-IN" dirty="0"/>
          </a:p>
        </p:txBody>
      </p:sp>
      <p:sp>
        <p:nvSpPr>
          <p:cNvPr id="2" name="Rectangle 1">
            <a:extLst>
              <a:ext uri="{FF2B5EF4-FFF2-40B4-BE49-F238E27FC236}">
                <a16:creationId xmlns:a16="http://schemas.microsoft.com/office/drawing/2014/main" id="{843ABDAB-5DD2-611F-42F9-53688C10C2B4}"/>
              </a:ext>
            </a:extLst>
          </p:cNvPr>
          <p:cNvSpPr/>
          <p:nvPr/>
        </p:nvSpPr>
        <p:spPr>
          <a:xfrm>
            <a:off x="8382000" y="1007626"/>
            <a:ext cx="3535680" cy="35440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a:t>
            </a:r>
            <a:r>
              <a:rPr lang="en-US" sz="1600" b="0" i="0" u="sng" dirty="0">
                <a:solidFill>
                  <a:srgbClr val="252423"/>
                </a:solidFill>
                <a:effectLst/>
                <a:latin typeface="Segoe UI" panose="020B0502040204020203" pitchFamily="34" charset="0"/>
              </a:rPr>
              <a:t> </a:t>
            </a:r>
            <a:r>
              <a:rPr lang="en-US" sz="1600" b="0" i="0" dirty="0">
                <a:solidFill>
                  <a:srgbClr val="252423"/>
                </a:solidFill>
                <a:effectLst/>
                <a:latin typeface="Segoe UI" panose="020B0502040204020203" pitchFamily="34" charset="0"/>
              </a:rPr>
              <a:t>According to our Dataset Countries like Albania, Austria have highest number of participants. Algeria, Canada, Belgium have least number of participants. </a:t>
            </a:r>
            <a:r>
              <a:rPr lang="en-US" sz="1600" b="0" i="0" dirty="0">
                <a:solidFill>
                  <a:srgbClr val="0D0D0D"/>
                </a:solidFill>
                <a:effectLst/>
                <a:latin typeface="Segoe UI" panose="020B0502040204020203" pitchFamily="34" charset="0"/>
              </a:rPr>
              <a:t>Examining countries with the highest number of participants in the Olympics reveals global hubs of athletic talent and commitment. These nations demonstrate significant investments in sports infrastructure and athlete development programs. </a:t>
            </a:r>
            <a:endParaRPr lang="en-IN" sz="1600" dirty="0"/>
          </a:p>
        </p:txBody>
      </p:sp>
    </p:spTree>
    <p:extLst>
      <p:ext uri="{BB962C8B-B14F-4D97-AF65-F5344CB8AC3E}">
        <p14:creationId xmlns:p14="http://schemas.microsoft.com/office/powerpoint/2010/main" val="400902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CE47CA-1C19-5E1C-9F3D-AF8104887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29" y="738412"/>
            <a:ext cx="7593994" cy="5926548"/>
          </a:xfrm>
          <a:prstGeom prst="rect">
            <a:avLst/>
          </a:prstGeom>
        </p:spPr>
      </p:pic>
      <p:sp>
        <p:nvSpPr>
          <p:cNvPr id="4" name="TextBox 3">
            <a:extLst>
              <a:ext uri="{FF2B5EF4-FFF2-40B4-BE49-F238E27FC236}">
                <a16:creationId xmlns:a16="http://schemas.microsoft.com/office/drawing/2014/main" id="{DE5B7FAA-917D-770C-A973-B6FC48791322}"/>
              </a:ext>
            </a:extLst>
          </p:cNvPr>
          <p:cNvSpPr txBox="1"/>
          <p:nvPr/>
        </p:nvSpPr>
        <p:spPr>
          <a:xfrm>
            <a:off x="375920" y="396240"/>
            <a:ext cx="6963987" cy="892552"/>
          </a:xfrm>
          <a:prstGeom prst="rect">
            <a:avLst/>
          </a:prstGeom>
          <a:noFill/>
        </p:spPr>
        <p:txBody>
          <a:bodyPr wrap="square" rtlCol="0">
            <a:spAutoFit/>
          </a:bodyPr>
          <a:lstStyle/>
          <a:p>
            <a:r>
              <a:rPr lang="en-US" sz="1600" b="1" dirty="0">
                <a:effectLst/>
              </a:rPr>
              <a:t>Q12. How does the age distribution of participants vary across different games?</a:t>
            </a:r>
            <a:endParaRPr lang="en-US" sz="1600" dirty="0">
              <a:effectLst/>
            </a:endParaRPr>
          </a:p>
          <a:p>
            <a:br>
              <a:rPr lang="en-US" dirty="0">
                <a:effectLst/>
              </a:rPr>
            </a:br>
            <a:endParaRPr lang="en-IN" dirty="0"/>
          </a:p>
        </p:txBody>
      </p:sp>
      <p:sp>
        <p:nvSpPr>
          <p:cNvPr id="2" name="Rectangle 1">
            <a:extLst>
              <a:ext uri="{FF2B5EF4-FFF2-40B4-BE49-F238E27FC236}">
                <a16:creationId xmlns:a16="http://schemas.microsoft.com/office/drawing/2014/main" id="{E90FAC5F-FD82-573E-EDFF-17228DAE9707}"/>
              </a:ext>
            </a:extLst>
          </p:cNvPr>
          <p:cNvSpPr/>
          <p:nvPr/>
        </p:nvSpPr>
        <p:spPr>
          <a:xfrm>
            <a:off x="7969914" y="924560"/>
            <a:ext cx="3846166" cy="316992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 </a:t>
            </a:r>
            <a:r>
              <a:rPr lang="en-US" sz="1600" b="0" i="0" dirty="0">
                <a:solidFill>
                  <a:srgbClr val="252423"/>
                </a:solidFill>
                <a:effectLst/>
                <a:latin typeface="Segoe UI" panose="020B0502040204020203" pitchFamily="34" charset="0"/>
              </a:rPr>
              <a:t>According to our Dataset participants of Age Group Between 20-35 participated in most of the events. </a:t>
            </a:r>
            <a:r>
              <a:rPr lang="en-US" sz="1600" b="0" i="0" dirty="0">
                <a:solidFill>
                  <a:srgbClr val="0D0D0D"/>
                </a:solidFill>
                <a:effectLst/>
                <a:latin typeface="Segoe UI" panose="020B0502040204020203" pitchFamily="34" charset="0"/>
              </a:rPr>
              <a:t>Some events may attract a younger cohort, reflecting the prominence of youth-focused disciplines, while others appeal to a broader age range.</a:t>
            </a:r>
            <a:endParaRPr lang="en-IN" sz="1600" dirty="0"/>
          </a:p>
        </p:txBody>
      </p:sp>
    </p:spTree>
    <p:extLst>
      <p:ext uri="{BB962C8B-B14F-4D97-AF65-F5344CB8AC3E}">
        <p14:creationId xmlns:p14="http://schemas.microsoft.com/office/powerpoint/2010/main" val="2172534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E95B9-5114-06CD-155C-3B6D1E778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06" y="755554"/>
            <a:ext cx="7472980" cy="5838286"/>
          </a:xfrm>
          <a:prstGeom prst="rect">
            <a:avLst/>
          </a:prstGeom>
        </p:spPr>
      </p:pic>
      <p:sp>
        <p:nvSpPr>
          <p:cNvPr id="4" name="TextBox 3">
            <a:extLst>
              <a:ext uri="{FF2B5EF4-FFF2-40B4-BE49-F238E27FC236}">
                <a16:creationId xmlns:a16="http://schemas.microsoft.com/office/drawing/2014/main" id="{0DAAE9A8-0406-7596-FB1F-CEEF6BF5F4B0}"/>
              </a:ext>
            </a:extLst>
          </p:cNvPr>
          <p:cNvSpPr txBox="1"/>
          <p:nvPr/>
        </p:nvSpPr>
        <p:spPr>
          <a:xfrm>
            <a:off x="426720" y="335280"/>
            <a:ext cx="6167120" cy="892552"/>
          </a:xfrm>
          <a:prstGeom prst="rect">
            <a:avLst/>
          </a:prstGeom>
          <a:noFill/>
        </p:spPr>
        <p:txBody>
          <a:bodyPr wrap="square" rtlCol="0">
            <a:spAutoFit/>
          </a:bodyPr>
          <a:lstStyle/>
          <a:p>
            <a:r>
              <a:rPr lang="en-US" sz="1600" b="1" dirty="0">
                <a:effectLst/>
              </a:rPr>
              <a:t>Q13. How many medals have been awarded in each Olympics?</a:t>
            </a:r>
            <a:endParaRPr lang="en-US" sz="1600" dirty="0">
              <a:effectLst/>
            </a:endParaRPr>
          </a:p>
          <a:p>
            <a:br>
              <a:rPr lang="en-US" dirty="0">
                <a:effectLst/>
              </a:rPr>
            </a:br>
            <a:endParaRPr lang="en-IN" dirty="0"/>
          </a:p>
        </p:txBody>
      </p:sp>
      <p:sp>
        <p:nvSpPr>
          <p:cNvPr id="2" name="Rectangle 1">
            <a:extLst>
              <a:ext uri="{FF2B5EF4-FFF2-40B4-BE49-F238E27FC236}">
                <a16:creationId xmlns:a16="http://schemas.microsoft.com/office/drawing/2014/main" id="{8178888D-C755-3305-5CA5-7347A300308E}"/>
              </a:ext>
            </a:extLst>
          </p:cNvPr>
          <p:cNvSpPr/>
          <p:nvPr/>
        </p:nvSpPr>
        <p:spPr>
          <a:xfrm>
            <a:off x="7899700" y="902712"/>
            <a:ext cx="3865580" cy="315112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a:t>
            </a:r>
            <a:r>
              <a:rPr lang="en-US" sz="1600" b="0" i="0" u="sng" dirty="0">
                <a:solidFill>
                  <a:srgbClr val="252423"/>
                </a:solidFill>
                <a:effectLst/>
                <a:latin typeface="Segoe UI" panose="020B0502040204020203" pitchFamily="34" charset="0"/>
              </a:rPr>
              <a:t> </a:t>
            </a:r>
            <a:r>
              <a:rPr lang="en-US" sz="1600" b="0" i="0" dirty="0">
                <a:solidFill>
                  <a:srgbClr val="0D0D0D"/>
                </a:solidFill>
                <a:effectLst/>
                <a:latin typeface="Segoe UI" panose="020B0502040204020203" pitchFamily="34" charset="0"/>
              </a:rPr>
              <a:t>Analyzing the number of medals awarded in each Olympics illuminates the scale and significance of athletic achievements over time. According to Dataset, In the Year 1920 More number Of Medals Got Distributed. Fluctuations in medal counts may reflect changes in the number of events, participant numbers.</a:t>
            </a:r>
            <a:endParaRPr lang="en-IN" sz="1600" dirty="0"/>
          </a:p>
        </p:txBody>
      </p:sp>
    </p:spTree>
    <p:extLst>
      <p:ext uri="{BB962C8B-B14F-4D97-AF65-F5344CB8AC3E}">
        <p14:creationId xmlns:p14="http://schemas.microsoft.com/office/powerpoint/2010/main" val="2632134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708B40-1B32-6477-C337-FA663C90FE85}"/>
              </a:ext>
            </a:extLst>
          </p:cNvPr>
          <p:cNvSpPr txBox="1"/>
          <p:nvPr/>
        </p:nvSpPr>
        <p:spPr>
          <a:xfrm>
            <a:off x="354203" y="589280"/>
            <a:ext cx="5581143" cy="892552"/>
          </a:xfrm>
          <a:prstGeom prst="rect">
            <a:avLst/>
          </a:prstGeom>
          <a:noFill/>
        </p:spPr>
        <p:txBody>
          <a:bodyPr wrap="none" rtlCol="0">
            <a:spAutoFit/>
          </a:bodyPr>
          <a:lstStyle/>
          <a:p>
            <a:r>
              <a:rPr lang="en-US" sz="1600" b="1" dirty="0">
                <a:effectLst/>
              </a:rPr>
              <a:t>Q14. Which countries have the highest number of gold medals?</a:t>
            </a:r>
            <a:endParaRPr lang="en-US" sz="1600" dirty="0">
              <a:effectLst/>
            </a:endParaRPr>
          </a:p>
          <a:p>
            <a:br>
              <a:rPr lang="en-US" dirty="0">
                <a:effectLst/>
              </a:rPr>
            </a:br>
            <a:endParaRPr lang="en-IN" dirty="0"/>
          </a:p>
        </p:txBody>
      </p:sp>
      <p:pic>
        <p:nvPicPr>
          <p:cNvPr id="4" name="Picture 3">
            <a:extLst>
              <a:ext uri="{FF2B5EF4-FFF2-40B4-BE49-F238E27FC236}">
                <a16:creationId xmlns:a16="http://schemas.microsoft.com/office/drawing/2014/main" id="{F25517C3-9334-B448-C57C-465214763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03" y="1035556"/>
            <a:ext cx="7113397" cy="5568444"/>
          </a:xfrm>
          <a:prstGeom prst="rect">
            <a:avLst/>
          </a:prstGeom>
        </p:spPr>
      </p:pic>
      <p:sp>
        <p:nvSpPr>
          <p:cNvPr id="6" name="Rectangle 5">
            <a:extLst>
              <a:ext uri="{FF2B5EF4-FFF2-40B4-BE49-F238E27FC236}">
                <a16:creationId xmlns:a16="http://schemas.microsoft.com/office/drawing/2014/main" id="{AECFE772-E9EE-CF5F-ED5D-58889D46F3CB}"/>
              </a:ext>
            </a:extLst>
          </p:cNvPr>
          <p:cNvSpPr/>
          <p:nvPr/>
        </p:nvSpPr>
        <p:spPr>
          <a:xfrm>
            <a:off x="7589521" y="1178560"/>
            <a:ext cx="4145280" cy="30784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a:t>
            </a:r>
            <a:r>
              <a:rPr lang="en-US" sz="1600" b="0" i="0" u="sng" dirty="0">
                <a:solidFill>
                  <a:srgbClr val="252423"/>
                </a:solidFill>
                <a:effectLst/>
                <a:latin typeface="Segoe UI" panose="020B0502040204020203" pitchFamily="34" charset="0"/>
              </a:rPr>
              <a:t> </a:t>
            </a:r>
            <a:r>
              <a:rPr lang="en-US" sz="1600" b="0" i="0" dirty="0">
                <a:solidFill>
                  <a:srgbClr val="252423"/>
                </a:solidFill>
                <a:effectLst/>
                <a:latin typeface="Segoe UI" panose="020B0502040204020203" pitchFamily="34" charset="0"/>
              </a:rPr>
              <a:t>According to Our Dataset Afghanistan have won more number of Gold Medal. </a:t>
            </a:r>
            <a:r>
              <a:rPr lang="en-US" sz="1600" b="0" i="0" dirty="0">
                <a:solidFill>
                  <a:srgbClr val="0D0D0D"/>
                </a:solidFill>
                <a:effectLst/>
                <a:latin typeface="Segoe UI" panose="020B0502040204020203" pitchFamily="34" charset="0"/>
              </a:rPr>
              <a:t>Examining countries with the highest number of gold medals underscores their dominance in Olympic competition. These nations showcase exceptional athletic prowess and rigorous training programs. </a:t>
            </a:r>
            <a:endParaRPr lang="en-IN" sz="1600" dirty="0"/>
          </a:p>
        </p:txBody>
      </p:sp>
    </p:spTree>
    <p:extLst>
      <p:ext uri="{BB962C8B-B14F-4D97-AF65-F5344CB8AC3E}">
        <p14:creationId xmlns:p14="http://schemas.microsoft.com/office/powerpoint/2010/main" val="82251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B6CAC5-884B-AC92-48C0-6E43EB2A22A5}"/>
              </a:ext>
            </a:extLst>
          </p:cNvPr>
          <p:cNvSpPr txBox="1"/>
          <p:nvPr/>
        </p:nvSpPr>
        <p:spPr>
          <a:xfrm>
            <a:off x="426720" y="497840"/>
            <a:ext cx="5884240" cy="892552"/>
          </a:xfrm>
          <a:prstGeom prst="rect">
            <a:avLst/>
          </a:prstGeom>
          <a:noFill/>
        </p:spPr>
        <p:txBody>
          <a:bodyPr wrap="none" rtlCol="0">
            <a:spAutoFit/>
          </a:bodyPr>
          <a:lstStyle/>
          <a:p>
            <a:r>
              <a:rPr lang="en-US" sz="1600" b="1" dirty="0">
                <a:effectLst/>
              </a:rPr>
              <a:t>Q15. How does the medal distribution vary across different sports?</a:t>
            </a:r>
            <a:endParaRPr lang="en-US" sz="1600" dirty="0">
              <a:effectLst/>
            </a:endParaRPr>
          </a:p>
          <a:p>
            <a:br>
              <a:rPr lang="en-US" dirty="0">
                <a:effectLst/>
              </a:rPr>
            </a:br>
            <a:endParaRPr lang="en-IN" dirty="0"/>
          </a:p>
        </p:txBody>
      </p:sp>
      <p:pic>
        <p:nvPicPr>
          <p:cNvPr id="4" name="Picture 3">
            <a:extLst>
              <a:ext uri="{FF2B5EF4-FFF2-40B4-BE49-F238E27FC236}">
                <a16:creationId xmlns:a16="http://schemas.microsoft.com/office/drawing/2014/main" id="{5F003527-575A-D1D1-EBE0-C28B868BC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 y="792480"/>
            <a:ext cx="7630161" cy="5781040"/>
          </a:xfrm>
          <a:prstGeom prst="rect">
            <a:avLst/>
          </a:prstGeom>
        </p:spPr>
      </p:pic>
      <p:sp>
        <p:nvSpPr>
          <p:cNvPr id="6" name="Rectangle 5">
            <a:extLst>
              <a:ext uri="{FF2B5EF4-FFF2-40B4-BE49-F238E27FC236}">
                <a16:creationId xmlns:a16="http://schemas.microsoft.com/office/drawing/2014/main" id="{288A6ED0-C4DD-1079-8C79-974BCD485497}"/>
              </a:ext>
            </a:extLst>
          </p:cNvPr>
          <p:cNvSpPr/>
          <p:nvPr/>
        </p:nvSpPr>
        <p:spPr>
          <a:xfrm>
            <a:off x="8219440" y="944116"/>
            <a:ext cx="3545840" cy="34856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a:t>
            </a:r>
          </a:p>
          <a:p>
            <a:r>
              <a:rPr lang="en-US" sz="1600" b="0" i="0" dirty="0">
                <a:solidFill>
                  <a:srgbClr val="0D0D0D"/>
                </a:solidFill>
                <a:effectLst/>
                <a:latin typeface="Segoe UI" panose="020B0502040204020203" pitchFamily="34" charset="0"/>
              </a:rPr>
              <a:t>Analyzing the medal distribution across different sports reveals varying levels of success and specialization among athletes. After Visualization we got to know that Sports like Alpinism, Boxing, </a:t>
            </a:r>
            <a:r>
              <a:rPr lang="en-US" sz="1600" b="0" i="0" dirty="0" err="1">
                <a:solidFill>
                  <a:srgbClr val="0D0D0D"/>
                </a:solidFill>
                <a:effectLst/>
                <a:latin typeface="Segoe UI" panose="020B0502040204020203" pitchFamily="34" charset="0"/>
              </a:rPr>
              <a:t>etc</a:t>
            </a:r>
            <a:r>
              <a:rPr lang="en-US" sz="1600" b="0" i="0" dirty="0">
                <a:solidFill>
                  <a:srgbClr val="0D0D0D"/>
                </a:solidFill>
                <a:effectLst/>
                <a:latin typeface="Segoe UI" panose="020B0502040204020203" pitchFamily="34" charset="0"/>
              </a:rPr>
              <a:t> have captured more number of medals. Certain sports may consistently produce a higher number of medalists, reflecting their competitive intensity or broader participation.</a:t>
            </a:r>
            <a:endParaRPr lang="en-IN" sz="1600" dirty="0"/>
          </a:p>
        </p:txBody>
      </p:sp>
    </p:spTree>
    <p:extLst>
      <p:ext uri="{BB962C8B-B14F-4D97-AF65-F5344CB8AC3E}">
        <p14:creationId xmlns:p14="http://schemas.microsoft.com/office/powerpoint/2010/main" val="2161206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70F16D-C4FC-7D7F-4622-023860D43B24}"/>
              </a:ext>
            </a:extLst>
          </p:cNvPr>
          <p:cNvSpPr txBox="1"/>
          <p:nvPr/>
        </p:nvSpPr>
        <p:spPr>
          <a:xfrm>
            <a:off x="467360" y="762000"/>
            <a:ext cx="6100131" cy="892552"/>
          </a:xfrm>
          <a:prstGeom prst="rect">
            <a:avLst/>
          </a:prstGeom>
          <a:noFill/>
        </p:spPr>
        <p:txBody>
          <a:bodyPr wrap="none" rtlCol="0">
            <a:spAutoFit/>
          </a:bodyPr>
          <a:lstStyle/>
          <a:p>
            <a:r>
              <a:rPr lang="en-US" sz="1600" b="1" dirty="0">
                <a:effectLst/>
              </a:rPr>
              <a:t>Q 16. How many regions or NOCs participate in each Olympic Games?</a:t>
            </a:r>
            <a:endParaRPr lang="en-US" sz="1600" dirty="0">
              <a:effectLst/>
            </a:endParaRPr>
          </a:p>
          <a:p>
            <a:br>
              <a:rPr lang="en-US" dirty="0">
                <a:effectLst/>
              </a:rPr>
            </a:br>
            <a:endParaRPr lang="en-IN" dirty="0"/>
          </a:p>
        </p:txBody>
      </p:sp>
      <p:pic>
        <p:nvPicPr>
          <p:cNvPr id="4" name="Picture 3">
            <a:extLst>
              <a:ext uri="{FF2B5EF4-FFF2-40B4-BE49-F238E27FC236}">
                <a16:creationId xmlns:a16="http://schemas.microsoft.com/office/drawing/2014/main" id="{CC4F6A3E-E00D-B231-988D-3703E9936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12" y="1498582"/>
            <a:ext cx="2634028" cy="1930418"/>
          </a:xfrm>
          <a:prstGeom prst="rect">
            <a:avLst/>
          </a:prstGeom>
        </p:spPr>
      </p:pic>
      <p:sp>
        <p:nvSpPr>
          <p:cNvPr id="5" name="Rectangle 4">
            <a:extLst>
              <a:ext uri="{FF2B5EF4-FFF2-40B4-BE49-F238E27FC236}">
                <a16:creationId xmlns:a16="http://schemas.microsoft.com/office/drawing/2014/main" id="{811793A1-DE00-3C5B-80BA-26A48D8D7E3A}"/>
              </a:ext>
            </a:extLst>
          </p:cNvPr>
          <p:cNvSpPr/>
          <p:nvPr/>
        </p:nvSpPr>
        <p:spPr>
          <a:xfrm>
            <a:off x="4277360" y="1654552"/>
            <a:ext cx="6100131" cy="2529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l"/>
            <a:r>
              <a:rPr lang="en-US" sz="1600" b="1" i="0" u="sng" dirty="0">
                <a:solidFill>
                  <a:srgbClr val="252423"/>
                </a:solidFill>
                <a:effectLst/>
                <a:latin typeface="Segoe UI" panose="020B0502040204020203" pitchFamily="34" charset="0"/>
              </a:rPr>
              <a:t>Conclusion: </a:t>
            </a:r>
            <a:endParaRPr lang="en-US" sz="1600" b="0" i="0" u="sng" dirty="0">
              <a:solidFill>
                <a:srgbClr val="252423"/>
              </a:solidFill>
              <a:effectLst/>
              <a:latin typeface="Segoe UI" panose="020B0502040204020203" pitchFamily="34" charset="0"/>
            </a:endParaRPr>
          </a:p>
          <a:p>
            <a:pPr algn="l"/>
            <a:r>
              <a:rPr lang="en-US" sz="1600" b="0" i="0" dirty="0">
                <a:solidFill>
                  <a:srgbClr val="0D0D0D"/>
                </a:solidFill>
                <a:effectLst/>
                <a:latin typeface="Segoe UI" panose="020B0502040204020203" pitchFamily="34" charset="0"/>
              </a:rPr>
              <a:t>According to Our Dataset 231 Regions have participated in Olympic Games. Examining the number of regions or National Olympic Committees (NOCs) participating in each Olympic Games sheds light on the global representation and inclusivity of the event. Understanding these dynamics provides insights into the diversity and scope of Olympic competition.</a:t>
            </a:r>
            <a:endParaRPr lang="en-US" sz="1600" b="0" i="0" dirty="0">
              <a:solidFill>
                <a:srgbClr val="252423"/>
              </a:solidFill>
              <a:effectLst/>
              <a:latin typeface="Segoe UI" panose="020B0502040204020203" pitchFamily="34" charset="0"/>
            </a:endParaRPr>
          </a:p>
        </p:txBody>
      </p:sp>
    </p:spTree>
    <p:extLst>
      <p:ext uri="{BB962C8B-B14F-4D97-AF65-F5344CB8AC3E}">
        <p14:creationId xmlns:p14="http://schemas.microsoft.com/office/powerpoint/2010/main" val="3973330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218C-F300-C059-6388-125E29F39695}"/>
              </a:ext>
            </a:extLst>
          </p:cNvPr>
          <p:cNvSpPr>
            <a:spLocks noGrp="1"/>
          </p:cNvSpPr>
          <p:nvPr>
            <p:ph type="title"/>
          </p:nvPr>
        </p:nvSpPr>
        <p:spPr>
          <a:xfrm>
            <a:off x="838200" y="365125"/>
            <a:ext cx="8285480" cy="610235"/>
          </a:xfrm>
        </p:spPr>
        <p:txBody>
          <a:bodyPr>
            <a:normAutofit fontScale="90000"/>
          </a:bodyPr>
          <a:lstStyle/>
          <a:p>
            <a:r>
              <a:rPr lang="en-IN" b="1" dirty="0">
                <a:latin typeface="+mn-lt"/>
              </a:rPr>
              <a:t>Introduction:</a:t>
            </a:r>
          </a:p>
        </p:txBody>
      </p:sp>
      <p:sp>
        <p:nvSpPr>
          <p:cNvPr id="3" name="Content Placeholder 2">
            <a:extLst>
              <a:ext uri="{FF2B5EF4-FFF2-40B4-BE49-F238E27FC236}">
                <a16:creationId xmlns:a16="http://schemas.microsoft.com/office/drawing/2014/main" id="{A9B9D675-9AA1-63CB-42F6-ED284AA15C2B}"/>
              </a:ext>
            </a:extLst>
          </p:cNvPr>
          <p:cNvSpPr>
            <a:spLocks noGrp="1"/>
          </p:cNvSpPr>
          <p:nvPr>
            <p:ph idx="1"/>
          </p:nvPr>
        </p:nvSpPr>
        <p:spPr>
          <a:xfrm>
            <a:off x="838200" y="1259840"/>
            <a:ext cx="10327640" cy="4917123"/>
          </a:xfrm>
        </p:spPr>
        <p:txBody>
          <a:bodyPr/>
          <a:lstStyle/>
          <a:p>
            <a:pPr marL="0" indent="0" algn="l">
              <a:lnSpc>
                <a:spcPct val="150000"/>
              </a:lnSpc>
              <a:buNone/>
            </a:pPr>
            <a:r>
              <a:rPr lang="en-IN" sz="2400" b="0" i="0" dirty="0">
                <a:effectLst/>
              </a:rPr>
              <a:t>The Olympic Sports Analysis project aims to </a:t>
            </a:r>
            <a:r>
              <a:rPr lang="en-IN" sz="2400" b="0" i="0" dirty="0" err="1">
                <a:effectLst/>
              </a:rPr>
              <a:t>analyze</a:t>
            </a:r>
            <a:r>
              <a:rPr lang="en-IN" sz="2400" b="0" i="0" dirty="0">
                <a:effectLst/>
              </a:rPr>
              <a:t> Olympic sports data using SQL for data manipulation, Problem Solving and Power BI for visualization. This Presentation outlines the project methodology, data analysis techniques, and dashboard design for comprehensive insight into the Olympic Games. </a:t>
            </a:r>
            <a:r>
              <a:rPr lang="en-US" sz="2400" b="0" i="0" dirty="0">
                <a:effectLst/>
              </a:rPr>
              <a:t>The resulting visualization provides valuable insights for readers and stakeholders interested in the Olympic games. While not overly complex, it establishes a solid foundation for understanding historical performances across countries.</a:t>
            </a:r>
            <a:endParaRPr lang="en-IN" sz="2400" b="0" i="0" dirty="0">
              <a:effectLst/>
            </a:endParaRPr>
          </a:p>
          <a:p>
            <a:pPr marL="0" indent="0">
              <a:buNone/>
            </a:pPr>
            <a:br>
              <a:rPr lang="en-IN" dirty="0"/>
            </a:br>
            <a:endParaRPr lang="en-IN" dirty="0"/>
          </a:p>
        </p:txBody>
      </p:sp>
    </p:spTree>
    <p:extLst>
      <p:ext uri="{BB962C8B-B14F-4D97-AF65-F5344CB8AC3E}">
        <p14:creationId xmlns:p14="http://schemas.microsoft.com/office/powerpoint/2010/main" val="3650779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D1A84E-534C-CD86-D66B-C620BF6B3C61}"/>
              </a:ext>
            </a:extLst>
          </p:cNvPr>
          <p:cNvSpPr txBox="1"/>
          <p:nvPr/>
        </p:nvSpPr>
        <p:spPr>
          <a:xfrm>
            <a:off x="436880" y="497840"/>
            <a:ext cx="6766468" cy="892552"/>
          </a:xfrm>
          <a:prstGeom prst="rect">
            <a:avLst/>
          </a:prstGeom>
          <a:noFill/>
        </p:spPr>
        <p:txBody>
          <a:bodyPr wrap="none" rtlCol="0">
            <a:spAutoFit/>
          </a:bodyPr>
          <a:lstStyle/>
          <a:p>
            <a:r>
              <a:rPr lang="en-US" sz="1600" b="1" dirty="0">
                <a:effectLst/>
              </a:rPr>
              <a:t>Q17. Which regions have the highest number of participants in the Olympics?</a:t>
            </a:r>
            <a:endParaRPr lang="en-US" sz="1600" dirty="0">
              <a:effectLst/>
            </a:endParaRPr>
          </a:p>
          <a:p>
            <a:br>
              <a:rPr lang="en-US" dirty="0">
                <a:effectLst/>
              </a:rPr>
            </a:br>
            <a:endParaRPr lang="en-IN" dirty="0"/>
          </a:p>
        </p:txBody>
      </p:sp>
      <p:pic>
        <p:nvPicPr>
          <p:cNvPr id="4" name="Picture 3">
            <a:extLst>
              <a:ext uri="{FF2B5EF4-FFF2-40B4-BE49-F238E27FC236}">
                <a16:creationId xmlns:a16="http://schemas.microsoft.com/office/drawing/2014/main" id="{5D457523-0474-3711-B464-B0C5B277B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80" y="856520"/>
            <a:ext cx="7934960" cy="5859240"/>
          </a:xfrm>
          <a:prstGeom prst="rect">
            <a:avLst/>
          </a:prstGeom>
        </p:spPr>
      </p:pic>
      <p:sp>
        <p:nvSpPr>
          <p:cNvPr id="6" name="Rectangle 5">
            <a:extLst>
              <a:ext uri="{FF2B5EF4-FFF2-40B4-BE49-F238E27FC236}">
                <a16:creationId xmlns:a16="http://schemas.microsoft.com/office/drawing/2014/main" id="{B4647D80-D23E-4C40-2055-445CD9EE3FE7}"/>
              </a:ext>
            </a:extLst>
          </p:cNvPr>
          <p:cNvSpPr/>
          <p:nvPr/>
        </p:nvSpPr>
        <p:spPr>
          <a:xfrm>
            <a:off x="8503920" y="1036320"/>
            <a:ext cx="3352800" cy="3515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 </a:t>
            </a:r>
          </a:p>
          <a:p>
            <a:r>
              <a:rPr lang="en-US" sz="1600" b="0" i="0" dirty="0">
                <a:solidFill>
                  <a:srgbClr val="0D0D0D"/>
                </a:solidFill>
                <a:effectLst/>
                <a:latin typeface="Segoe UI" panose="020B0502040204020203" pitchFamily="34" charset="0"/>
              </a:rPr>
              <a:t>Analyzing regions with the highest number of participants in the Olympics highlights hubs of athletic talent and competitive fervor. With this Dataset Albania and Austria have highest number of participants in Olympics While Canada and Belgium Have least. These regions demonstrate robust sports infrastructure and extensive athlete development programs.</a:t>
            </a:r>
            <a:endParaRPr lang="en-IN" sz="1600" dirty="0"/>
          </a:p>
        </p:txBody>
      </p:sp>
    </p:spTree>
    <p:extLst>
      <p:ext uri="{BB962C8B-B14F-4D97-AF65-F5344CB8AC3E}">
        <p14:creationId xmlns:p14="http://schemas.microsoft.com/office/powerpoint/2010/main" val="2029346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019E1-641D-3159-ECA4-C25CA6DD2405}"/>
              </a:ext>
            </a:extLst>
          </p:cNvPr>
          <p:cNvSpPr txBox="1"/>
          <p:nvPr/>
        </p:nvSpPr>
        <p:spPr>
          <a:xfrm>
            <a:off x="384030" y="294640"/>
            <a:ext cx="5723105" cy="892552"/>
          </a:xfrm>
          <a:prstGeom prst="rect">
            <a:avLst/>
          </a:prstGeom>
          <a:noFill/>
        </p:spPr>
        <p:txBody>
          <a:bodyPr wrap="none" rtlCol="0">
            <a:spAutoFit/>
          </a:bodyPr>
          <a:lstStyle/>
          <a:p>
            <a:r>
              <a:rPr lang="en-US" sz="1600" b="1" dirty="0">
                <a:effectLst/>
              </a:rPr>
              <a:t>Q18. What is the distribution of medals among different regions?</a:t>
            </a:r>
            <a:endParaRPr lang="en-US" sz="1600" dirty="0">
              <a:effectLst/>
            </a:endParaRPr>
          </a:p>
          <a:p>
            <a:br>
              <a:rPr lang="en-US" dirty="0">
                <a:effectLst/>
              </a:rPr>
            </a:br>
            <a:endParaRPr lang="en-IN" dirty="0"/>
          </a:p>
        </p:txBody>
      </p:sp>
      <p:pic>
        <p:nvPicPr>
          <p:cNvPr id="4" name="Picture 3">
            <a:extLst>
              <a:ext uri="{FF2B5EF4-FFF2-40B4-BE49-F238E27FC236}">
                <a16:creationId xmlns:a16="http://schemas.microsoft.com/office/drawing/2014/main" id="{EBAAD2B7-8518-CBF5-FD42-F5335E3E2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30" y="741680"/>
            <a:ext cx="7662690" cy="5933440"/>
          </a:xfrm>
          <a:prstGeom prst="rect">
            <a:avLst/>
          </a:prstGeom>
        </p:spPr>
      </p:pic>
      <p:sp>
        <p:nvSpPr>
          <p:cNvPr id="6" name="Rectangle 5">
            <a:extLst>
              <a:ext uri="{FF2B5EF4-FFF2-40B4-BE49-F238E27FC236}">
                <a16:creationId xmlns:a16="http://schemas.microsoft.com/office/drawing/2014/main" id="{482DA015-680F-E98B-C8C6-6703865911EA}"/>
              </a:ext>
            </a:extLst>
          </p:cNvPr>
          <p:cNvSpPr/>
          <p:nvPr/>
        </p:nvSpPr>
        <p:spPr>
          <a:xfrm>
            <a:off x="8209280" y="882392"/>
            <a:ext cx="3598690" cy="33644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a:t>
            </a:r>
            <a:r>
              <a:rPr lang="en-US" sz="1600" b="0" i="0" u="sng" dirty="0">
                <a:solidFill>
                  <a:srgbClr val="252423"/>
                </a:solidFill>
                <a:effectLst/>
                <a:latin typeface="Segoe UI" panose="020B0502040204020203" pitchFamily="34" charset="0"/>
              </a:rPr>
              <a:t> </a:t>
            </a:r>
          </a:p>
          <a:p>
            <a:r>
              <a:rPr lang="en-US" sz="1600" b="0" i="0" dirty="0">
                <a:solidFill>
                  <a:srgbClr val="0D0D0D"/>
                </a:solidFill>
                <a:effectLst/>
                <a:latin typeface="Segoe UI" panose="020B0502040204020203" pitchFamily="34" charset="0"/>
              </a:rPr>
              <a:t>Examining the distribution of medals among different regions unveils disparities in Olympic success and athletic achievement. Certain regions like Albania, Austria consistently dominate medal counts, reflecting their strong sporting traditions and investment in athlete development.</a:t>
            </a:r>
            <a:endParaRPr lang="en-IN" sz="1600" dirty="0"/>
          </a:p>
        </p:txBody>
      </p:sp>
    </p:spTree>
    <p:extLst>
      <p:ext uri="{BB962C8B-B14F-4D97-AF65-F5344CB8AC3E}">
        <p14:creationId xmlns:p14="http://schemas.microsoft.com/office/powerpoint/2010/main" val="1432335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10D85F-3E6D-2F8E-3D5A-BF885E0C9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90" y="701040"/>
            <a:ext cx="10952420" cy="5831840"/>
          </a:xfrm>
          <a:prstGeom prst="rect">
            <a:avLst/>
          </a:prstGeom>
        </p:spPr>
      </p:pic>
      <p:sp>
        <p:nvSpPr>
          <p:cNvPr id="4" name="TextBox 3">
            <a:extLst>
              <a:ext uri="{FF2B5EF4-FFF2-40B4-BE49-F238E27FC236}">
                <a16:creationId xmlns:a16="http://schemas.microsoft.com/office/drawing/2014/main" id="{0E4C6CA9-8BE6-B7AA-A24D-CE8B5B10AC28}"/>
              </a:ext>
            </a:extLst>
          </p:cNvPr>
          <p:cNvSpPr txBox="1"/>
          <p:nvPr/>
        </p:nvSpPr>
        <p:spPr>
          <a:xfrm>
            <a:off x="619790" y="325120"/>
            <a:ext cx="1452546" cy="338554"/>
          </a:xfrm>
          <a:prstGeom prst="rect">
            <a:avLst/>
          </a:prstGeom>
          <a:noFill/>
        </p:spPr>
        <p:txBody>
          <a:bodyPr wrap="square" rtlCol="0">
            <a:spAutoFit/>
          </a:bodyPr>
          <a:lstStyle/>
          <a:p>
            <a:r>
              <a:rPr lang="en-IN" sz="1600" b="1" dirty="0"/>
              <a:t>DASHBOARD:</a:t>
            </a:r>
          </a:p>
        </p:txBody>
      </p:sp>
    </p:spTree>
    <p:extLst>
      <p:ext uri="{BB962C8B-B14F-4D97-AF65-F5344CB8AC3E}">
        <p14:creationId xmlns:p14="http://schemas.microsoft.com/office/powerpoint/2010/main" val="3151044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980A8-E3B0-B7ED-DE38-66FB84DD5C69}"/>
              </a:ext>
            </a:extLst>
          </p:cNvPr>
          <p:cNvSpPr>
            <a:spLocks noGrp="1"/>
          </p:cNvSpPr>
          <p:nvPr>
            <p:ph type="ctrTitle"/>
          </p:nvPr>
        </p:nvSpPr>
        <p:spPr>
          <a:xfrm>
            <a:off x="3962399" y="985520"/>
            <a:ext cx="6543041" cy="2367279"/>
          </a:xfrm>
        </p:spPr>
        <p:txBody>
          <a:bodyPr>
            <a:normAutofit/>
          </a:bodyPr>
          <a:lstStyle/>
          <a:p>
            <a:r>
              <a:rPr lang="en-IN" b="1" dirty="0">
                <a:latin typeface="Algerian" panose="04020705040A02060702" pitchFamily="82" charset="0"/>
              </a:rPr>
              <a:t>Olympic Sports Analysis</a:t>
            </a:r>
          </a:p>
        </p:txBody>
      </p:sp>
      <p:sp>
        <p:nvSpPr>
          <p:cNvPr id="3" name="Subtitle 2">
            <a:extLst>
              <a:ext uri="{FF2B5EF4-FFF2-40B4-BE49-F238E27FC236}">
                <a16:creationId xmlns:a16="http://schemas.microsoft.com/office/drawing/2014/main" id="{57426A1F-33EA-6924-7850-42F006C55F6C}"/>
              </a:ext>
            </a:extLst>
          </p:cNvPr>
          <p:cNvSpPr>
            <a:spLocks noGrp="1"/>
          </p:cNvSpPr>
          <p:nvPr>
            <p:ph type="subTitle" idx="1"/>
          </p:nvPr>
        </p:nvSpPr>
        <p:spPr>
          <a:xfrm>
            <a:off x="1524000" y="3606800"/>
            <a:ext cx="9144000" cy="1651000"/>
          </a:xfrm>
        </p:spPr>
        <p:txBody>
          <a:bodyPr/>
          <a:lstStyle/>
          <a:p>
            <a:r>
              <a:rPr lang="en-IN" dirty="0">
                <a:latin typeface="Arial Black" panose="020B0A04020102020204" pitchFamily="34" charset="0"/>
              </a:rPr>
              <a:t>EDA BY USING SQL AND EXCEL</a:t>
            </a:r>
          </a:p>
        </p:txBody>
      </p:sp>
    </p:spTree>
    <p:extLst>
      <p:ext uri="{BB962C8B-B14F-4D97-AF65-F5344CB8AC3E}">
        <p14:creationId xmlns:p14="http://schemas.microsoft.com/office/powerpoint/2010/main" val="3324015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1B4D6E-8203-D3A7-6C23-BD180140B560}"/>
              </a:ext>
            </a:extLst>
          </p:cNvPr>
          <p:cNvSpPr txBox="1"/>
          <p:nvPr/>
        </p:nvSpPr>
        <p:spPr>
          <a:xfrm>
            <a:off x="457200" y="487680"/>
            <a:ext cx="7924990" cy="369332"/>
          </a:xfrm>
          <a:prstGeom prst="rect">
            <a:avLst/>
          </a:prstGeom>
          <a:noFill/>
        </p:spPr>
        <p:txBody>
          <a:bodyPr wrap="none" rtlCol="0">
            <a:spAutoFit/>
          </a:bodyPr>
          <a:lstStyle/>
          <a:p>
            <a:r>
              <a:rPr lang="en-US" b="1" dirty="0"/>
              <a:t>Q1. Are there any trends or patterns in the frequency of hosting Olympic Games?</a:t>
            </a:r>
            <a:endParaRPr lang="en-IN" b="1" dirty="0"/>
          </a:p>
        </p:txBody>
      </p:sp>
      <p:graphicFrame>
        <p:nvGraphicFramePr>
          <p:cNvPr id="5" name="Chart 4">
            <a:extLst>
              <a:ext uri="{FF2B5EF4-FFF2-40B4-BE49-F238E27FC236}">
                <a16:creationId xmlns:a16="http://schemas.microsoft.com/office/drawing/2014/main" id="{F71E4158-9AFA-405B-97E8-808E243284A3}"/>
              </a:ext>
            </a:extLst>
          </p:cNvPr>
          <p:cNvGraphicFramePr>
            <a:graphicFrameLocks/>
          </p:cNvGraphicFramePr>
          <p:nvPr>
            <p:extLst>
              <p:ext uri="{D42A27DB-BD31-4B8C-83A1-F6EECF244321}">
                <p14:modId xmlns:p14="http://schemas.microsoft.com/office/powerpoint/2010/main" val="2540892660"/>
              </p:ext>
            </p:extLst>
          </p:nvPr>
        </p:nvGraphicFramePr>
        <p:xfrm>
          <a:off x="457200" y="1318229"/>
          <a:ext cx="6187440" cy="4025931"/>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5E1370FA-2155-6D0B-77B1-CBA37CA26C86}"/>
              </a:ext>
            </a:extLst>
          </p:cNvPr>
          <p:cNvSpPr/>
          <p:nvPr/>
        </p:nvSpPr>
        <p:spPr>
          <a:xfrm>
            <a:off x="6929120" y="1318229"/>
            <a:ext cx="4805680" cy="304041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IN" b="1" u="sng" dirty="0"/>
              <a:t>Conclusion:   </a:t>
            </a:r>
          </a:p>
          <a:p>
            <a:r>
              <a:rPr lang="en-IN" dirty="0" err="1"/>
              <a:t>Analyzing</a:t>
            </a:r>
            <a:r>
              <a:rPr lang="en-IN" dirty="0"/>
              <a:t> the frequency of hosting Olympic Games reveals smooth trends and patterns.</a:t>
            </a:r>
          </a:p>
          <a:p>
            <a:r>
              <a:rPr lang="en-IN" dirty="0"/>
              <a:t>According to Dataset Singapore has hosted two time, Certain regions exhibit recurrent hosting</a:t>
            </a:r>
          </a:p>
          <a:p>
            <a:r>
              <a:rPr lang="en-IN" dirty="0"/>
              <a:t>patterns for only one time, suggesting established infrastructure and cultural significance. Understanding these trends offers insights into the global landscape of Olympic event hosting.</a:t>
            </a:r>
          </a:p>
        </p:txBody>
      </p:sp>
    </p:spTree>
    <p:extLst>
      <p:ext uri="{BB962C8B-B14F-4D97-AF65-F5344CB8AC3E}">
        <p14:creationId xmlns:p14="http://schemas.microsoft.com/office/powerpoint/2010/main" val="4267485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84FB83-FA9B-DF99-AC7D-C9CBF7275138}"/>
              </a:ext>
            </a:extLst>
          </p:cNvPr>
          <p:cNvSpPr txBox="1"/>
          <p:nvPr/>
        </p:nvSpPr>
        <p:spPr>
          <a:xfrm>
            <a:off x="314960" y="342315"/>
            <a:ext cx="7345680" cy="369332"/>
          </a:xfrm>
          <a:prstGeom prst="rect">
            <a:avLst/>
          </a:prstGeom>
          <a:noFill/>
        </p:spPr>
        <p:txBody>
          <a:bodyPr wrap="square">
            <a:spAutoFit/>
          </a:bodyPr>
          <a:lstStyle/>
          <a:p>
            <a:r>
              <a:rPr lang="en-IN" b="1" dirty="0"/>
              <a:t>Q2. How has the duration of Olympic Games changed over time?</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7C2A837F-6B3D-4F56-AAF8-CC91CD479117}"/>
                  </a:ext>
                </a:extLst>
              </p:cNvPr>
              <p:cNvGraphicFramePr/>
              <p:nvPr>
                <p:extLst>
                  <p:ext uri="{D42A27DB-BD31-4B8C-83A1-F6EECF244321}">
                    <p14:modId xmlns:p14="http://schemas.microsoft.com/office/powerpoint/2010/main" val="1920203286"/>
                  </p:ext>
                </p:extLst>
              </p:nvPr>
            </p:nvGraphicFramePr>
            <p:xfrm>
              <a:off x="438073" y="1179302"/>
              <a:ext cx="5870094" cy="402261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7C2A837F-6B3D-4F56-AAF8-CC91CD479117}"/>
                  </a:ext>
                </a:extLst>
              </p:cNvPr>
              <p:cNvPicPr>
                <a:picLocks noGrp="1" noRot="1" noChangeAspect="1" noMove="1" noResize="1" noEditPoints="1" noAdjustHandles="1" noChangeArrowheads="1" noChangeShapeType="1"/>
              </p:cNvPicPr>
              <p:nvPr/>
            </p:nvPicPr>
            <p:blipFill>
              <a:blip r:embed="rId3"/>
              <a:stretch>
                <a:fillRect/>
              </a:stretch>
            </p:blipFill>
            <p:spPr>
              <a:xfrm>
                <a:off x="438073" y="1179302"/>
                <a:ext cx="5870094" cy="4022618"/>
              </a:xfrm>
              <a:prstGeom prst="rect">
                <a:avLst/>
              </a:prstGeom>
            </p:spPr>
          </p:pic>
        </mc:Fallback>
      </mc:AlternateContent>
      <p:sp>
        <p:nvSpPr>
          <p:cNvPr id="7" name="Rectangle 6">
            <a:extLst>
              <a:ext uri="{FF2B5EF4-FFF2-40B4-BE49-F238E27FC236}">
                <a16:creationId xmlns:a16="http://schemas.microsoft.com/office/drawing/2014/main" id="{BC14BFAD-94A2-3B1B-504D-F0FD401740B0}"/>
              </a:ext>
            </a:extLst>
          </p:cNvPr>
          <p:cNvSpPr/>
          <p:nvPr/>
        </p:nvSpPr>
        <p:spPr>
          <a:xfrm>
            <a:off x="6664960" y="1179302"/>
            <a:ext cx="5088967" cy="31386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 </a:t>
            </a:r>
          </a:p>
          <a:p>
            <a:r>
              <a:rPr lang="en-US" dirty="0"/>
              <a:t>Analyzing the duration of Olympic Games across years unveils notable shifts. With the help of Chart we can see that between 1960-1992 the game duration is long over. Changes in duration may reflect evolving event formats, organizational strategies, or societal influences. Understanding these fluctuations offers insights into the evolving nature of the Olympic Games, reflecting adaptations to meet modern expectations.</a:t>
            </a:r>
          </a:p>
        </p:txBody>
      </p:sp>
    </p:spTree>
    <p:extLst>
      <p:ext uri="{BB962C8B-B14F-4D97-AF65-F5344CB8AC3E}">
        <p14:creationId xmlns:p14="http://schemas.microsoft.com/office/powerpoint/2010/main" val="841571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332E79-0BA7-D0C8-4AFF-1DFBE435129A}"/>
              </a:ext>
            </a:extLst>
          </p:cNvPr>
          <p:cNvSpPr txBox="1"/>
          <p:nvPr/>
        </p:nvSpPr>
        <p:spPr>
          <a:xfrm>
            <a:off x="223520" y="386081"/>
            <a:ext cx="8920480" cy="369332"/>
          </a:xfrm>
          <a:prstGeom prst="rect">
            <a:avLst/>
          </a:prstGeom>
          <a:noFill/>
        </p:spPr>
        <p:txBody>
          <a:bodyPr wrap="square">
            <a:spAutoFit/>
          </a:bodyPr>
          <a:lstStyle/>
          <a:p>
            <a:r>
              <a:rPr lang="en-IN" b="1" dirty="0"/>
              <a:t>Q3. Are there any notable events or occurrences associated with specific Olympic Games?</a:t>
            </a:r>
          </a:p>
        </p:txBody>
      </p:sp>
      <p:graphicFrame>
        <p:nvGraphicFramePr>
          <p:cNvPr id="4" name="Chart 3">
            <a:extLst>
              <a:ext uri="{FF2B5EF4-FFF2-40B4-BE49-F238E27FC236}">
                <a16:creationId xmlns:a16="http://schemas.microsoft.com/office/drawing/2014/main" id="{485514F7-D13A-4623-A242-10C56240E134}"/>
              </a:ext>
            </a:extLst>
          </p:cNvPr>
          <p:cNvGraphicFramePr>
            <a:graphicFrameLocks/>
          </p:cNvGraphicFramePr>
          <p:nvPr>
            <p:extLst>
              <p:ext uri="{D42A27DB-BD31-4B8C-83A1-F6EECF244321}">
                <p14:modId xmlns:p14="http://schemas.microsoft.com/office/powerpoint/2010/main" val="2928784083"/>
              </p:ext>
            </p:extLst>
          </p:nvPr>
        </p:nvGraphicFramePr>
        <p:xfrm>
          <a:off x="436880" y="1285240"/>
          <a:ext cx="5547360" cy="391668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12D27D01-C333-FBEA-94AF-CD0B5251EAF4}"/>
              </a:ext>
            </a:extLst>
          </p:cNvPr>
          <p:cNvSpPr/>
          <p:nvPr/>
        </p:nvSpPr>
        <p:spPr>
          <a:xfrm>
            <a:off x="6502400" y="1285240"/>
            <a:ext cx="4419600" cy="29819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a:t>
            </a:r>
          </a:p>
          <a:p>
            <a:r>
              <a:rPr lang="en-US" dirty="0"/>
              <a:t>Analyzing event occurrences across Olympic Games unveils notable moments that have left a lasting impact on sports history. These events may include record-breaking performances, unexpected upsets, or symbolic gestures, shaping the narrative of each Games and leaving a legacy that resonates with athletes and fans worldwide.</a:t>
            </a:r>
            <a:endParaRPr lang="en-IN" dirty="0"/>
          </a:p>
        </p:txBody>
      </p:sp>
    </p:spTree>
    <p:extLst>
      <p:ext uri="{BB962C8B-B14F-4D97-AF65-F5344CB8AC3E}">
        <p14:creationId xmlns:p14="http://schemas.microsoft.com/office/powerpoint/2010/main" val="4204394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BB9977-E594-AFF2-3C29-6B543DFB4A08}"/>
              </a:ext>
            </a:extLst>
          </p:cNvPr>
          <p:cNvSpPr txBox="1"/>
          <p:nvPr/>
        </p:nvSpPr>
        <p:spPr>
          <a:xfrm>
            <a:off x="304800" y="406401"/>
            <a:ext cx="8839200" cy="369332"/>
          </a:xfrm>
          <a:prstGeom prst="rect">
            <a:avLst/>
          </a:prstGeom>
          <a:noFill/>
        </p:spPr>
        <p:txBody>
          <a:bodyPr wrap="square">
            <a:spAutoFit/>
          </a:bodyPr>
          <a:lstStyle/>
          <a:p>
            <a:r>
              <a:rPr lang="en-IN" b="1" dirty="0"/>
              <a:t>Q4. Are there any emerging sports that have been recently added to the Olympics?</a:t>
            </a:r>
          </a:p>
        </p:txBody>
      </p:sp>
      <p:sp>
        <p:nvSpPr>
          <p:cNvPr id="4" name="Rectangle 3">
            <a:extLst>
              <a:ext uri="{FF2B5EF4-FFF2-40B4-BE49-F238E27FC236}">
                <a16:creationId xmlns:a16="http://schemas.microsoft.com/office/drawing/2014/main" id="{E5EAAFA9-4C52-3D97-6D9A-4C06AFF429DD}"/>
              </a:ext>
            </a:extLst>
          </p:cNvPr>
          <p:cNvSpPr/>
          <p:nvPr/>
        </p:nvSpPr>
        <p:spPr>
          <a:xfrm>
            <a:off x="7010400" y="1115694"/>
            <a:ext cx="4470400" cy="2794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a:t>
            </a:r>
          </a:p>
          <a:p>
            <a:r>
              <a:rPr lang="en-US" dirty="0"/>
              <a:t>Analysis of the "Sports by Year" table reveals notable additions to the Olympic roster in recent years. Emerging Sports like Gymnastics, Athletics, </a:t>
            </a:r>
            <a:r>
              <a:rPr lang="en-US" dirty="0" err="1"/>
              <a:t>etc</a:t>
            </a:r>
            <a:r>
              <a:rPr lang="en-US" dirty="0"/>
              <a:t> reflecting a progressive approach by the International Olympic Committee towards embracing contemporary athletic disciplines and diversifying the Games appeal.</a:t>
            </a:r>
            <a:endParaRPr lang="en-IN" dirty="0"/>
          </a:p>
        </p:txBody>
      </p:sp>
      <p:graphicFrame>
        <p:nvGraphicFramePr>
          <p:cNvPr id="5" name="Chart 4">
            <a:extLst>
              <a:ext uri="{FF2B5EF4-FFF2-40B4-BE49-F238E27FC236}">
                <a16:creationId xmlns:a16="http://schemas.microsoft.com/office/drawing/2014/main" id="{652FEA16-8814-1821-8F7A-0387A478A0E3}"/>
              </a:ext>
            </a:extLst>
          </p:cNvPr>
          <p:cNvGraphicFramePr>
            <a:graphicFrameLocks/>
          </p:cNvGraphicFramePr>
          <p:nvPr>
            <p:extLst>
              <p:ext uri="{D42A27DB-BD31-4B8C-83A1-F6EECF244321}">
                <p14:modId xmlns:p14="http://schemas.microsoft.com/office/powerpoint/2010/main" val="3996637050"/>
              </p:ext>
            </p:extLst>
          </p:nvPr>
        </p:nvGraphicFramePr>
        <p:xfrm>
          <a:off x="426719" y="1115694"/>
          <a:ext cx="6045201" cy="40354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21999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4648B9-2897-9FBF-E310-5614FA1149FA}"/>
              </a:ext>
            </a:extLst>
          </p:cNvPr>
          <p:cNvSpPr txBox="1"/>
          <p:nvPr/>
        </p:nvSpPr>
        <p:spPr>
          <a:xfrm>
            <a:off x="325120" y="274321"/>
            <a:ext cx="8818880" cy="369332"/>
          </a:xfrm>
          <a:prstGeom prst="rect">
            <a:avLst/>
          </a:prstGeom>
          <a:noFill/>
        </p:spPr>
        <p:txBody>
          <a:bodyPr wrap="square">
            <a:spAutoFit/>
          </a:bodyPr>
          <a:lstStyle/>
          <a:p>
            <a:r>
              <a:rPr lang="en-IN" b="1" dirty="0"/>
              <a:t>Q5.  How has the popularity of certain sports changed over the years?</a:t>
            </a:r>
          </a:p>
        </p:txBody>
      </p:sp>
      <p:sp>
        <p:nvSpPr>
          <p:cNvPr id="4" name="Rectangle 3">
            <a:extLst>
              <a:ext uri="{FF2B5EF4-FFF2-40B4-BE49-F238E27FC236}">
                <a16:creationId xmlns:a16="http://schemas.microsoft.com/office/drawing/2014/main" id="{9322EBD1-CA14-D1C8-290B-E11B7C00D425}"/>
              </a:ext>
            </a:extLst>
          </p:cNvPr>
          <p:cNvSpPr/>
          <p:nvPr/>
        </p:nvSpPr>
        <p:spPr>
          <a:xfrm>
            <a:off x="7284720" y="1087120"/>
            <a:ext cx="4602480" cy="31292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a:t>
            </a:r>
          </a:p>
          <a:p>
            <a:r>
              <a:rPr lang="en-US" dirty="0"/>
              <a:t>Analyzing the popularity of sports across years reveals dynamic shifts in public interest and engagement. Fluctuations in popularity may reflect cultural trends, media coverage, or changes in sport regulations. Understanding these changes offers insights into evolving societal preferences and the evolving landscape of sports entertainment and participation.</a:t>
            </a:r>
            <a:endParaRPr lang="en-IN" dirty="0"/>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B6C5D8A8-11AE-4E0A-BF99-FAAA98518C26}"/>
                  </a:ext>
                </a:extLst>
              </p:cNvPr>
              <p:cNvGraphicFramePr/>
              <p:nvPr>
                <p:extLst>
                  <p:ext uri="{D42A27DB-BD31-4B8C-83A1-F6EECF244321}">
                    <p14:modId xmlns:p14="http://schemas.microsoft.com/office/powerpoint/2010/main" val="3921459895"/>
                  </p:ext>
                </p:extLst>
              </p:nvPr>
            </p:nvGraphicFramePr>
            <p:xfrm>
              <a:off x="325120" y="996314"/>
              <a:ext cx="6024880" cy="394144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B6C5D8A8-11AE-4E0A-BF99-FAAA98518C26}"/>
                  </a:ext>
                </a:extLst>
              </p:cNvPr>
              <p:cNvPicPr>
                <a:picLocks noGrp="1" noRot="1" noChangeAspect="1" noMove="1" noResize="1" noEditPoints="1" noAdjustHandles="1" noChangeArrowheads="1" noChangeShapeType="1"/>
              </p:cNvPicPr>
              <p:nvPr/>
            </p:nvPicPr>
            <p:blipFill>
              <a:blip r:embed="rId3"/>
              <a:stretch>
                <a:fillRect/>
              </a:stretch>
            </p:blipFill>
            <p:spPr>
              <a:xfrm>
                <a:off x="325120" y="996314"/>
                <a:ext cx="6024880" cy="3941445"/>
              </a:xfrm>
              <a:prstGeom prst="rect">
                <a:avLst/>
              </a:prstGeom>
            </p:spPr>
          </p:pic>
        </mc:Fallback>
      </mc:AlternateContent>
    </p:spTree>
    <p:extLst>
      <p:ext uri="{BB962C8B-B14F-4D97-AF65-F5344CB8AC3E}">
        <p14:creationId xmlns:p14="http://schemas.microsoft.com/office/powerpoint/2010/main" val="3637328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5A8A89-5261-98E6-DF5A-600CCB6A040C}"/>
              </a:ext>
            </a:extLst>
          </p:cNvPr>
          <p:cNvSpPr txBox="1"/>
          <p:nvPr/>
        </p:nvSpPr>
        <p:spPr>
          <a:xfrm>
            <a:off x="335280" y="304801"/>
            <a:ext cx="8808720" cy="369332"/>
          </a:xfrm>
          <a:prstGeom prst="rect">
            <a:avLst/>
          </a:prstGeom>
          <a:noFill/>
        </p:spPr>
        <p:txBody>
          <a:bodyPr wrap="square">
            <a:spAutoFit/>
          </a:bodyPr>
          <a:lstStyle/>
          <a:p>
            <a:r>
              <a:rPr lang="en-IN" b="1" dirty="0"/>
              <a:t>Q6. Are there any sports that are specific to a particular region or culture?</a:t>
            </a:r>
          </a:p>
        </p:txBody>
      </p:sp>
      <p:sp>
        <p:nvSpPr>
          <p:cNvPr id="4" name="Rectangle 3">
            <a:extLst>
              <a:ext uri="{FF2B5EF4-FFF2-40B4-BE49-F238E27FC236}">
                <a16:creationId xmlns:a16="http://schemas.microsoft.com/office/drawing/2014/main" id="{F86B99CD-F1CD-4051-7B3B-8D24663DBFC5}"/>
              </a:ext>
            </a:extLst>
          </p:cNvPr>
          <p:cNvSpPr/>
          <p:nvPr/>
        </p:nvSpPr>
        <p:spPr>
          <a:xfrm>
            <a:off x="619760" y="1524000"/>
            <a:ext cx="4958080" cy="31800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a:t>
            </a:r>
          </a:p>
          <a:p>
            <a:r>
              <a:rPr lang="en-US" dirty="0"/>
              <a:t>Analysis of the "Sports by Region" table indicates that certain sports are closely associated with specific regions or cultures. For instance, the sports like Gymnastics is deeply rooted in local traditions and hold cultural significance, reflecting the diversity of sporting heritage across different regions.</a:t>
            </a:r>
            <a:endParaRPr lang="en-IN" dirty="0"/>
          </a:p>
        </p:txBody>
      </p:sp>
    </p:spTree>
    <p:extLst>
      <p:ext uri="{BB962C8B-B14F-4D97-AF65-F5344CB8AC3E}">
        <p14:creationId xmlns:p14="http://schemas.microsoft.com/office/powerpoint/2010/main" val="421170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A54559-5AA9-4F69-DA80-5ED2C9E7D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80" y="951019"/>
            <a:ext cx="11165839" cy="5419578"/>
          </a:xfrm>
          <a:prstGeom prst="rect">
            <a:avLst/>
          </a:prstGeom>
        </p:spPr>
      </p:pic>
      <p:sp>
        <p:nvSpPr>
          <p:cNvPr id="4" name="Rectangle 3">
            <a:extLst>
              <a:ext uri="{FF2B5EF4-FFF2-40B4-BE49-F238E27FC236}">
                <a16:creationId xmlns:a16="http://schemas.microsoft.com/office/drawing/2014/main" id="{1A7A365D-5806-348D-7C29-B221393D0215}"/>
              </a:ext>
            </a:extLst>
          </p:cNvPr>
          <p:cNvSpPr/>
          <p:nvPr/>
        </p:nvSpPr>
        <p:spPr>
          <a:xfrm>
            <a:off x="513079" y="487403"/>
            <a:ext cx="11165839" cy="4636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Wingdings" panose="05000000000000000000" pitchFamily="2" charset="2"/>
              <a:buChar char="v"/>
            </a:pPr>
            <a:r>
              <a:rPr lang="en-IN" b="1" dirty="0"/>
              <a:t>Modal View For Olympic Sports Analysis (ER Diagram):</a:t>
            </a:r>
          </a:p>
        </p:txBody>
      </p:sp>
    </p:spTree>
    <p:extLst>
      <p:ext uri="{BB962C8B-B14F-4D97-AF65-F5344CB8AC3E}">
        <p14:creationId xmlns:p14="http://schemas.microsoft.com/office/powerpoint/2010/main" val="2975108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FD3E6B-B1CF-1CBD-AD59-51B9448BD287}"/>
              </a:ext>
            </a:extLst>
          </p:cNvPr>
          <p:cNvSpPr txBox="1"/>
          <p:nvPr/>
        </p:nvSpPr>
        <p:spPr>
          <a:xfrm>
            <a:off x="335280" y="314961"/>
            <a:ext cx="8808720" cy="646331"/>
          </a:xfrm>
          <a:prstGeom prst="rect">
            <a:avLst/>
          </a:prstGeom>
          <a:noFill/>
        </p:spPr>
        <p:txBody>
          <a:bodyPr wrap="square">
            <a:spAutoFit/>
          </a:bodyPr>
          <a:lstStyle/>
          <a:p>
            <a:r>
              <a:rPr lang="en-IN" b="1" dirty="0"/>
              <a:t>Q7. Are there any sports that have a higher number of events for one gender compared to others?</a:t>
            </a:r>
          </a:p>
        </p:txBody>
      </p:sp>
      <p:graphicFrame>
        <p:nvGraphicFramePr>
          <p:cNvPr id="4" name="Chart 3">
            <a:extLst>
              <a:ext uri="{FF2B5EF4-FFF2-40B4-BE49-F238E27FC236}">
                <a16:creationId xmlns:a16="http://schemas.microsoft.com/office/drawing/2014/main" id="{AA4F2CE8-F9D8-6F22-11C1-7714CE286BC4}"/>
              </a:ext>
            </a:extLst>
          </p:cNvPr>
          <p:cNvGraphicFramePr>
            <a:graphicFrameLocks/>
          </p:cNvGraphicFramePr>
          <p:nvPr>
            <p:extLst>
              <p:ext uri="{D42A27DB-BD31-4B8C-83A1-F6EECF244321}">
                <p14:modId xmlns:p14="http://schemas.microsoft.com/office/powerpoint/2010/main" val="4287893691"/>
              </p:ext>
            </p:extLst>
          </p:nvPr>
        </p:nvGraphicFramePr>
        <p:xfrm>
          <a:off x="335280" y="1137920"/>
          <a:ext cx="5030470" cy="30886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88C86FD3-0E11-13BA-2167-A8F32BAB7302}"/>
              </a:ext>
            </a:extLst>
          </p:cNvPr>
          <p:cNvGraphicFramePr>
            <a:graphicFrameLocks/>
          </p:cNvGraphicFramePr>
          <p:nvPr>
            <p:extLst>
              <p:ext uri="{D42A27DB-BD31-4B8C-83A1-F6EECF244321}">
                <p14:modId xmlns:p14="http://schemas.microsoft.com/office/powerpoint/2010/main" val="3027259322"/>
              </p:ext>
            </p:extLst>
          </p:nvPr>
        </p:nvGraphicFramePr>
        <p:xfrm>
          <a:off x="6096000" y="1137920"/>
          <a:ext cx="5588000" cy="3088639"/>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BE4531F0-074C-5786-2338-8026365A6BE4}"/>
              </a:ext>
            </a:extLst>
          </p:cNvPr>
          <p:cNvSpPr/>
          <p:nvPr/>
        </p:nvSpPr>
        <p:spPr>
          <a:xfrm>
            <a:off x="2346960" y="4419599"/>
            <a:ext cx="6797040" cy="21234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 </a:t>
            </a:r>
          </a:p>
          <a:p>
            <a:r>
              <a:rPr lang="en-US" dirty="0"/>
              <a:t>After analysis of the Dataset table reveals disparities in event representation between genders in certain sports. Sports such as Athletics, Shooting and Cycling often feature more events for female participants, reflecting historical and cultural norms. Conversely, sports like Athletics and Shooting typically offer more events for male athletes, highlighting gender imbalances in Olympic programming.</a:t>
            </a:r>
            <a:endParaRPr lang="en-IN" dirty="0"/>
          </a:p>
        </p:txBody>
      </p:sp>
    </p:spTree>
    <p:extLst>
      <p:ext uri="{BB962C8B-B14F-4D97-AF65-F5344CB8AC3E}">
        <p14:creationId xmlns:p14="http://schemas.microsoft.com/office/powerpoint/2010/main" val="3586682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633C50-B011-66E7-2B28-482963903221}"/>
              </a:ext>
            </a:extLst>
          </p:cNvPr>
          <p:cNvSpPr txBox="1"/>
          <p:nvPr/>
        </p:nvSpPr>
        <p:spPr>
          <a:xfrm>
            <a:off x="243840" y="314961"/>
            <a:ext cx="8900160" cy="369332"/>
          </a:xfrm>
          <a:prstGeom prst="rect">
            <a:avLst/>
          </a:prstGeom>
          <a:noFill/>
        </p:spPr>
        <p:txBody>
          <a:bodyPr wrap="square">
            <a:spAutoFit/>
          </a:bodyPr>
          <a:lstStyle/>
          <a:p>
            <a:r>
              <a:rPr lang="en-IN" b="1" dirty="0"/>
              <a:t>Q8. Are there any new events that have been introduced in recent editions of the Olympics?</a:t>
            </a:r>
          </a:p>
        </p:txBody>
      </p:sp>
      <p:sp>
        <p:nvSpPr>
          <p:cNvPr id="4" name="Rectangle 3">
            <a:extLst>
              <a:ext uri="{FF2B5EF4-FFF2-40B4-BE49-F238E27FC236}">
                <a16:creationId xmlns:a16="http://schemas.microsoft.com/office/drawing/2014/main" id="{0D4BD38D-AA73-6F83-FBF6-B045D0B2F596}"/>
              </a:ext>
            </a:extLst>
          </p:cNvPr>
          <p:cNvSpPr/>
          <p:nvPr/>
        </p:nvSpPr>
        <p:spPr>
          <a:xfrm>
            <a:off x="6725920" y="1044972"/>
            <a:ext cx="4978400" cy="31800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 </a:t>
            </a:r>
          </a:p>
          <a:p>
            <a:r>
              <a:rPr lang="en-US" dirty="0"/>
              <a:t>Analysis of the "Events by Year" table highlights the introduction of several new events in recent editions of the Olympics. Notable additions include Gymnastics, Judo, Badminton, </a:t>
            </a:r>
            <a:r>
              <a:rPr lang="en-US" dirty="0" err="1"/>
              <a:t>Swimming,etc</a:t>
            </a:r>
            <a:r>
              <a:rPr lang="en-US" dirty="0"/>
              <a:t>. and the inclusion </a:t>
            </a:r>
            <a:r>
              <a:rPr lang="en-US" dirty="0" err="1"/>
              <a:t>ofthese</a:t>
            </a:r>
            <a:r>
              <a:rPr lang="en-US" dirty="0"/>
              <a:t> sports reflecting efforts to enhance inclusivity and appeal across diverse sporting disciplines.</a:t>
            </a:r>
            <a:endParaRPr lang="en-IN" dirty="0"/>
          </a:p>
        </p:txBody>
      </p:sp>
      <p:graphicFrame>
        <p:nvGraphicFramePr>
          <p:cNvPr id="5" name="Chart 4">
            <a:extLst>
              <a:ext uri="{FF2B5EF4-FFF2-40B4-BE49-F238E27FC236}">
                <a16:creationId xmlns:a16="http://schemas.microsoft.com/office/drawing/2014/main" id="{47D7E2BE-4291-2F83-8109-876E3731740A}"/>
              </a:ext>
            </a:extLst>
          </p:cNvPr>
          <p:cNvGraphicFramePr>
            <a:graphicFrameLocks/>
          </p:cNvGraphicFramePr>
          <p:nvPr>
            <p:extLst>
              <p:ext uri="{D42A27DB-BD31-4B8C-83A1-F6EECF244321}">
                <p14:modId xmlns:p14="http://schemas.microsoft.com/office/powerpoint/2010/main" val="2259185444"/>
              </p:ext>
            </p:extLst>
          </p:nvPr>
        </p:nvGraphicFramePr>
        <p:xfrm>
          <a:off x="399097" y="1044972"/>
          <a:ext cx="5778183" cy="44515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05122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374048-132B-0C9D-2C66-82963E3C267D}"/>
              </a:ext>
            </a:extLst>
          </p:cNvPr>
          <p:cNvSpPr txBox="1"/>
          <p:nvPr/>
        </p:nvSpPr>
        <p:spPr>
          <a:xfrm>
            <a:off x="304800" y="314961"/>
            <a:ext cx="8839200" cy="369332"/>
          </a:xfrm>
          <a:prstGeom prst="rect">
            <a:avLst/>
          </a:prstGeom>
          <a:noFill/>
        </p:spPr>
        <p:txBody>
          <a:bodyPr wrap="square">
            <a:spAutoFit/>
          </a:bodyPr>
          <a:lstStyle/>
          <a:p>
            <a:r>
              <a:rPr lang="en-IN" b="1" dirty="0"/>
              <a:t>Q 10. Are there any notable trends in the height and weight of participants over time?</a:t>
            </a:r>
          </a:p>
        </p:txBody>
      </p:sp>
      <p:sp>
        <p:nvSpPr>
          <p:cNvPr id="4" name="Rectangle 3">
            <a:extLst>
              <a:ext uri="{FF2B5EF4-FFF2-40B4-BE49-F238E27FC236}">
                <a16:creationId xmlns:a16="http://schemas.microsoft.com/office/drawing/2014/main" id="{19EC95FB-4F3E-AE71-061C-DEF250509797}"/>
              </a:ext>
            </a:extLst>
          </p:cNvPr>
          <p:cNvSpPr/>
          <p:nvPr/>
        </p:nvSpPr>
        <p:spPr>
          <a:xfrm>
            <a:off x="1463040" y="4196080"/>
            <a:ext cx="8839200" cy="23469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a:t>
            </a:r>
          </a:p>
          <a:p>
            <a:r>
              <a:rPr lang="en-US" dirty="0"/>
              <a:t>Analyzing height and weight data of participants over time unveils potential trends in athlete physique. Observing fluctuations may indicate shifts in training methods, nutrition, or sport-specific requirements. According to our dataset Height and Weight of participants falls in between 160-180 and 60-80 respectively. Understanding these trends provides insights into the evolving physical characteristics of Olympic athletes and their adaptation to changing athletic standards and demands.</a:t>
            </a:r>
            <a:endParaRPr lang="en-IN" dirty="0"/>
          </a:p>
        </p:txBody>
      </p:sp>
      <p:graphicFrame>
        <p:nvGraphicFramePr>
          <p:cNvPr id="5" name="Chart 4">
            <a:extLst>
              <a:ext uri="{FF2B5EF4-FFF2-40B4-BE49-F238E27FC236}">
                <a16:creationId xmlns:a16="http://schemas.microsoft.com/office/drawing/2014/main" id="{AF7D3372-1B0A-7745-CCD8-FDC5E71063EF}"/>
              </a:ext>
            </a:extLst>
          </p:cNvPr>
          <p:cNvGraphicFramePr>
            <a:graphicFrameLocks/>
          </p:cNvGraphicFramePr>
          <p:nvPr>
            <p:extLst>
              <p:ext uri="{D42A27DB-BD31-4B8C-83A1-F6EECF244321}">
                <p14:modId xmlns:p14="http://schemas.microsoft.com/office/powerpoint/2010/main" val="1366410835"/>
              </p:ext>
            </p:extLst>
          </p:nvPr>
        </p:nvGraphicFramePr>
        <p:xfrm>
          <a:off x="690880" y="907415"/>
          <a:ext cx="4927599" cy="29908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B042735F-89DA-E244-2B2A-97968C95BAA9}"/>
              </a:ext>
            </a:extLst>
          </p:cNvPr>
          <p:cNvGraphicFramePr>
            <a:graphicFrameLocks/>
          </p:cNvGraphicFramePr>
          <p:nvPr>
            <p:extLst>
              <p:ext uri="{D42A27DB-BD31-4B8C-83A1-F6EECF244321}">
                <p14:modId xmlns:p14="http://schemas.microsoft.com/office/powerpoint/2010/main" val="3716126263"/>
              </p:ext>
            </p:extLst>
          </p:nvPr>
        </p:nvGraphicFramePr>
        <p:xfrm>
          <a:off x="6573520" y="907415"/>
          <a:ext cx="4927600" cy="299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42482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00D093-2336-0528-81D2-3068A4172FC6}"/>
              </a:ext>
            </a:extLst>
          </p:cNvPr>
          <p:cNvSpPr txBox="1"/>
          <p:nvPr/>
        </p:nvSpPr>
        <p:spPr>
          <a:xfrm>
            <a:off x="274320" y="294641"/>
            <a:ext cx="8869680" cy="369332"/>
          </a:xfrm>
          <a:prstGeom prst="rect">
            <a:avLst/>
          </a:prstGeom>
          <a:noFill/>
        </p:spPr>
        <p:txBody>
          <a:bodyPr wrap="square">
            <a:spAutoFit/>
          </a:bodyPr>
          <a:lstStyle/>
          <a:p>
            <a:r>
              <a:rPr lang="en-IN" b="1" dirty="0"/>
              <a:t>Q11. Are there any dominant countries or regions in specific sports or events?</a:t>
            </a:r>
          </a:p>
        </p:txBody>
      </p:sp>
      <p:graphicFrame>
        <p:nvGraphicFramePr>
          <p:cNvPr id="4" name="Chart 3">
            <a:extLst>
              <a:ext uri="{FF2B5EF4-FFF2-40B4-BE49-F238E27FC236}">
                <a16:creationId xmlns:a16="http://schemas.microsoft.com/office/drawing/2014/main" id="{809ED915-2C5D-C80D-0A60-2D3978E344C4}"/>
              </a:ext>
            </a:extLst>
          </p:cNvPr>
          <p:cNvGraphicFramePr>
            <a:graphicFrameLocks/>
          </p:cNvGraphicFramePr>
          <p:nvPr>
            <p:extLst>
              <p:ext uri="{D42A27DB-BD31-4B8C-83A1-F6EECF244321}">
                <p14:modId xmlns:p14="http://schemas.microsoft.com/office/powerpoint/2010/main" val="1139033216"/>
              </p:ext>
            </p:extLst>
          </p:nvPr>
        </p:nvGraphicFramePr>
        <p:xfrm>
          <a:off x="397510" y="1042432"/>
          <a:ext cx="5932170" cy="432204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6DD5F359-4411-FA63-A99A-111FBB66DE1F}"/>
              </a:ext>
            </a:extLst>
          </p:cNvPr>
          <p:cNvSpPr/>
          <p:nvPr/>
        </p:nvSpPr>
        <p:spPr>
          <a:xfrm>
            <a:off x="6766560" y="1042432"/>
            <a:ext cx="4846320" cy="33771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a:t>
            </a:r>
          </a:p>
          <a:p>
            <a:r>
              <a:rPr lang="en-US" dirty="0"/>
              <a:t>Analyzing total medal counts by region across various sports reveals dominant countries or regions in specific events. Regions Like Australia, Spain, Switzerland Dominating in all events. Certain nations excel consistently in particular sports, showcasing their athletic prowess and strategic focus. Understanding these patterns sheds light on regional strengths and the dynamics of competition within individual sporting disciplines.</a:t>
            </a:r>
            <a:endParaRPr lang="en-IN" dirty="0"/>
          </a:p>
        </p:txBody>
      </p:sp>
    </p:spTree>
    <p:extLst>
      <p:ext uri="{BB962C8B-B14F-4D97-AF65-F5344CB8AC3E}">
        <p14:creationId xmlns:p14="http://schemas.microsoft.com/office/powerpoint/2010/main" val="1876423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97B81E-CBDB-0078-60EA-21087D0707C4}"/>
              </a:ext>
            </a:extLst>
          </p:cNvPr>
          <p:cNvSpPr txBox="1"/>
          <p:nvPr/>
        </p:nvSpPr>
        <p:spPr>
          <a:xfrm>
            <a:off x="314960" y="274321"/>
            <a:ext cx="8829040" cy="646331"/>
          </a:xfrm>
          <a:prstGeom prst="rect">
            <a:avLst/>
          </a:prstGeom>
          <a:noFill/>
        </p:spPr>
        <p:txBody>
          <a:bodyPr wrap="square">
            <a:spAutoFit/>
          </a:bodyPr>
          <a:lstStyle/>
          <a:p>
            <a:r>
              <a:rPr lang="en-IN" b="1" dirty="0"/>
              <a:t>Q12. What factors contribute to the success or performance of participants from different countries?</a:t>
            </a:r>
          </a:p>
        </p:txBody>
      </p:sp>
      <p:graphicFrame>
        <p:nvGraphicFramePr>
          <p:cNvPr id="4" name="Chart 3">
            <a:extLst>
              <a:ext uri="{FF2B5EF4-FFF2-40B4-BE49-F238E27FC236}">
                <a16:creationId xmlns:a16="http://schemas.microsoft.com/office/drawing/2014/main" id="{6C5EAEE8-5873-81E8-AA52-9F1E5C01D378}"/>
              </a:ext>
            </a:extLst>
          </p:cNvPr>
          <p:cNvGraphicFramePr>
            <a:graphicFrameLocks/>
          </p:cNvGraphicFramePr>
          <p:nvPr>
            <p:extLst>
              <p:ext uri="{D42A27DB-BD31-4B8C-83A1-F6EECF244321}">
                <p14:modId xmlns:p14="http://schemas.microsoft.com/office/powerpoint/2010/main" val="722547560"/>
              </p:ext>
            </p:extLst>
          </p:nvPr>
        </p:nvGraphicFramePr>
        <p:xfrm>
          <a:off x="701040" y="1183640"/>
          <a:ext cx="5242560" cy="391668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4EE227D6-EC55-012C-0A07-D8AC3CCC092D}"/>
              </a:ext>
            </a:extLst>
          </p:cNvPr>
          <p:cNvSpPr/>
          <p:nvPr/>
        </p:nvSpPr>
        <p:spPr>
          <a:xfrm>
            <a:off x="6096000" y="1183640"/>
            <a:ext cx="5486400" cy="26263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a:t>
            </a:r>
          </a:p>
          <a:p>
            <a:r>
              <a:rPr lang="en-US" dirty="0"/>
              <a:t>According to our Dataset we can see that most of the successful participants falls around weight of 60-70 and height around 170.  Analysis of the table indicates that various factors contribute to the success or performance of participants from different countries in sports. These factors may include cultural attitudes towards athleticism, access to training facilities and resources.</a:t>
            </a:r>
            <a:endParaRPr lang="en-IN" dirty="0"/>
          </a:p>
        </p:txBody>
      </p:sp>
    </p:spTree>
    <p:extLst>
      <p:ext uri="{BB962C8B-B14F-4D97-AF65-F5344CB8AC3E}">
        <p14:creationId xmlns:p14="http://schemas.microsoft.com/office/powerpoint/2010/main" val="213217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1AFFA2-3351-99C7-4BDF-FC88A64436DC}"/>
              </a:ext>
            </a:extLst>
          </p:cNvPr>
          <p:cNvSpPr txBox="1"/>
          <p:nvPr/>
        </p:nvSpPr>
        <p:spPr>
          <a:xfrm>
            <a:off x="274320" y="223521"/>
            <a:ext cx="8869680" cy="369332"/>
          </a:xfrm>
          <a:prstGeom prst="rect">
            <a:avLst/>
          </a:prstGeom>
          <a:noFill/>
        </p:spPr>
        <p:txBody>
          <a:bodyPr wrap="square">
            <a:spAutoFit/>
          </a:bodyPr>
          <a:lstStyle/>
          <a:p>
            <a:r>
              <a:rPr lang="en-IN" b="1" dirty="0"/>
              <a:t>Q13. Are there any countries that consistently perform well in multiple Olympic editions?</a:t>
            </a:r>
          </a:p>
        </p:txBody>
      </p:sp>
      <p:sp>
        <p:nvSpPr>
          <p:cNvPr id="4" name="Rectangle 3">
            <a:extLst>
              <a:ext uri="{FF2B5EF4-FFF2-40B4-BE49-F238E27FC236}">
                <a16:creationId xmlns:a16="http://schemas.microsoft.com/office/drawing/2014/main" id="{B21EDBC1-E99E-150F-99C8-CD2043DB8373}"/>
              </a:ext>
            </a:extLst>
          </p:cNvPr>
          <p:cNvSpPr/>
          <p:nvPr/>
        </p:nvSpPr>
        <p:spPr>
          <a:xfrm>
            <a:off x="6502400" y="1007110"/>
            <a:ext cx="5008880" cy="23215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a:t>
            </a:r>
          </a:p>
          <a:p>
            <a:r>
              <a:rPr lang="en-US" dirty="0"/>
              <a:t>Analyzing country performance across multiple Olympic editions reveals nations with consistent excellence in athletic competition. These countries demonstrate enduring strength across various sports and events, reflecting sustained investment in sports infrastructure, talent development, and strategic planning. </a:t>
            </a:r>
            <a:endParaRPr lang="en-IN" dirty="0"/>
          </a:p>
        </p:txBody>
      </p:sp>
      <p:graphicFrame>
        <p:nvGraphicFramePr>
          <p:cNvPr id="5" name="Chart 4">
            <a:extLst>
              <a:ext uri="{FF2B5EF4-FFF2-40B4-BE49-F238E27FC236}">
                <a16:creationId xmlns:a16="http://schemas.microsoft.com/office/drawing/2014/main" id="{C2C4D729-B955-8C8C-5541-93AEC2E50C59}"/>
              </a:ext>
            </a:extLst>
          </p:cNvPr>
          <p:cNvGraphicFramePr>
            <a:graphicFrameLocks/>
          </p:cNvGraphicFramePr>
          <p:nvPr>
            <p:extLst>
              <p:ext uri="{D42A27DB-BD31-4B8C-83A1-F6EECF244321}">
                <p14:modId xmlns:p14="http://schemas.microsoft.com/office/powerpoint/2010/main" val="1908211766"/>
              </p:ext>
            </p:extLst>
          </p:nvPr>
        </p:nvGraphicFramePr>
        <p:xfrm>
          <a:off x="406400" y="1007110"/>
          <a:ext cx="5506720" cy="37376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0293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6E025-A7B9-FCD6-D7F1-8C64113C5208}"/>
              </a:ext>
            </a:extLst>
          </p:cNvPr>
          <p:cNvSpPr txBox="1"/>
          <p:nvPr/>
        </p:nvSpPr>
        <p:spPr>
          <a:xfrm>
            <a:off x="325120" y="243841"/>
            <a:ext cx="8818880" cy="646331"/>
          </a:xfrm>
          <a:prstGeom prst="rect">
            <a:avLst/>
          </a:prstGeom>
          <a:noFill/>
        </p:spPr>
        <p:txBody>
          <a:bodyPr wrap="square">
            <a:spAutoFit/>
          </a:bodyPr>
          <a:lstStyle/>
          <a:p>
            <a:r>
              <a:rPr lang="en-IN" b="1" dirty="0"/>
              <a:t>Q 14. Are there any sports or events that have a higher number of </a:t>
            </a:r>
            <a:r>
              <a:rPr lang="en-IN" b="1" dirty="0" err="1"/>
              <a:t>medalists</a:t>
            </a:r>
            <a:r>
              <a:rPr lang="en-IN" b="1" dirty="0"/>
              <a:t> from a specific region?</a:t>
            </a:r>
          </a:p>
        </p:txBody>
      </p:sp>
      <p:graphicFrame>
        <p:nvGraphicFramePr>
          <p:cNvPr id="4" name="Chart 3">
            <a:extLst>
              <a:ext uri="{FF2B5EF4-FFF2-40B4-BE49-F238E27FC236}">
                <a16:creationId xmlns:a16="http://schemas.microsoft.com/office/drawing/2014/main" id="{81546DC8-8405-BA91-426B-8811F3B2AF2E}"/>
              </a:ext>
            </a:extLst>
          </p:cNvPr>
          <p:cNvGraphicFramePr>
            <a:graphicFrameLocks/>
          </p:cNvGraphicFramePr>
          <p:nvPr>
            <p:extLst>
              <p:ext uri="{D42A27DB-BD31-4B8C-83A1-F6EECF244321}">
                <p14:modId xmlns:p14="http://schemas.microsoft.com/office/powerpoint/2010/main" val="1459596070"/>
              </p:ext>
            </p:extLst>
          </p:nvPr>
        </p:nvGraphicFramePr>
        <p:xfrm>
          <a:off x="486410" y="1163320"/>
          <a:ext cx="5924550" cy="442468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0AAE9E48-4AF6-E6BC-6940-DE5D52017940}"/>
              </a:ext>
            </a:extLst>
          </p:cNvPr>
          <p:cNvSpPr/>
          <p:nvPr/>
        </p:nvSpPr>
        <p:spPr>
          <a:xfrm>
            <a:off x="6817360" y="1163320"/>
            <a:ext cx="4888230" cy="34594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a:t>
            </a:r>
          </a:p>
          <a:p>
            <a:r>
              <a:rPr lang="en-US" dirty="0"/>
              <a:t>According to given Dataset, Medal counts by sport often unveils regions with a higher concentration of medalists in specific events, indicating strengths or specialties. Events Such as Athletics, Shooting, Swimming have more number of medalists. Such trends may arise from cultural influences, training programs, or historical success. Understanding these patterns offers insights into regional sporting expertise and competitive advantages within the Olympic arena</a:t>
            </a:r>
            <a:endParaRPr lang="en-IN" dirty="0"/>
          </a:p>
        </p:txBody>
      </p:sp>
    </p:spTree>
    <p:extLst>
      <p:ext uri="{BB962C8B-B14F-4D97-AF65-F5344CB8AC3E}">
        <p14:creationId xmlns:p14="http://schemas.microsoft.com/office/powerpoint/2010/main" val="1987510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2DCBB5-307F-1B35-E3B2-6DFCAD816D50}"/>
              </a:ext>
            </a:extLst>
          </p:cNvPr>
          <p:cNvSpPr txBox="1"/>
          <p:nvPr/>
        </p:nvSpPr>
        <p:spPr>
          <a:xfrm>
            <a:off x="345440" y="274321"/>
            <a:ext cx="8798560" cy="369332"/>
          </a:xfrm>
          <a:prstGeom prst="rect">
            <a:avLst/>
          </a:prstGeom>
          <a:noFill/>
        </p:spPr>
        <p:txBody>
          <a:bodyPr wrap="square">
            <a:spAutoFit/>
          </a:bodyPr>
          <a:lstStyle/>
          <a:p>
            <a:r>
              <a:rPr lang="en-IN" b="1" dirty="0"/>
              <a:t>Q 15. What are some notable instances of unexpected or surprising medal wins?</a:t>
            </a:r>
          </a:p>
        </p:txBody>
      </p:sp>
      <p:graphicFrame>
        <p:nvGraphicFramePr>
          <p:cNvPr id="4" name="Chart 3">
            <a:extLst>
              <a:ext uri="{FF2B5EF4-FFF2-40B4-BE49-F238E27FC236}">
                <a16:creationId xmlns:a16="http://schemas.microsoft.com/office/drawing/2014/main" id="{12D9BA3F-D636-8320-D976-BDF74CCE50F4}"/>
              </a:ext>
            </a:extLst>
          </p:cNvPr>
          <p:cNvGraphicFramePr>
            <a:graphicFrameLocks/>
          </p:cNvGraphicFramePr>
          <p:nvPr>
            <p:extLst>
              <p:ext uri="{D42A27DB-BD31-4B8C-83A1-F6EECF244321}">
                <p14:modId xmlns:p14="http://schemas.microsoft.com/office/powerpoint/2010/main" val="3511005825"/>
              </p:ext>
            </p:extLst>
          </p:nvPr>
        </p:nvGraphicFramePr>
        <p:xfrm>
          <a:off x="518160" y="938530"/>
          <a:ext cx="5984240" cy="439547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33D6B622-8F40-AE26-7EC6-4AD40A32ABD1}"/>
              </a:ext>
            </a:extLst>
          </p:cNvPr>
          <p:cNvSpPr/>
          <p:nvPr/>
        </p:nvSpPr>
        <p:spPr>
          <a:xfrm>
            <a:off x="7061200" y="938530"/>
            <a:ext cx="4541520" cy="32575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a:t>
            </a:r>
          </a:p>
          <a:p>
            <a:r>
              <a:rPr lang="en-US" dirty="0"/>
              <a:t>Analyzing medal counts by event often reveals unexpected or surprising victories. With our Dataset we got to know that there are some events like Alpine skiing, Archery that have </a:t>
            </a:r>
            <a:r>
              <a:rPr lang="en-US" dirty="0" err="1"/>
              <a:t>toght</a:t>
            </a:r>
            <a:r>
              <a:rPr lang="en-US" dirty="0"/>
              <a:t> hold on medals. These instances highlight showcasing the essence of sportsmanship and the unpredictable nature of competition. Understanding these remarkable achievements adds depth to the Olympic narrative, inspiring athletes and fans alike.</a:t>
            </a:r>
            <a:endParaRPr lang="en-IN" dirty="0"/>
          </a:p>
        </p:txBody>
      </p:sp>
    </p:spTree>
    <p:extLst>
      <p:ext uri="{BB962C8B-B14F-4D97-AF65-F5344CB8AC3E}">
        <p14:creationId xmlns:p14="http://schemas.microsoft.com/office/powerpoint/2010/main" val="4170682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7CD680-F7C7-26BB-37FA-7DF421639CDE}"/>
              </a:ext>
            </a:extLst>
          </p:cNvPr>
          <p:cNvSpPr txBox="1"/>
          <p:nvPr/>
        </p:nvSpPr>
        <p:spPr>
          <a:xfrm>
            <a:off x="294640" y="254001"/>
            <a:ext cx="8849360" cy="646331"/>
          </a:xfrm>
          <a:prstGeom prst="rect">
            <a:avLst/>
          </a:prstGeom>
          <a:noFill/>
        </p:spPr>
        <p:txBody>
          <a:bodyPr wrap="square">
            <a:spAutoFit/>
          </a:bodyPr>
          <a:lstStyle/>
          <a:p>
            <a:r>
              <a:rPr lang="en-IN" b="1" dirty="0"/>
              <a:t>Q 16: Are there any regions that have experienced significant growth or decline in Olympic participation?</a:t>
            </a:r>
          </a:p>
        </p:txBody>
      </p:sp>
      <p:graphicFrame>
        <p:nvGraphicFramePr>
          <p:cNvPr id="4" name="Chart 3">
            <a:extLst>
              <a:ext uri="{FF2B5EF4-FFF2-40B4-BE49-F238E27FC236}">
                <a16:creationId xmlns:a16="http://schemas.microsoft.com/office/drawing/2014/main" id="{E6B5E933-00FC-75F2-B5C9-5FF4E594706B}"/>
              </a:ext>
            </a:extLst>
          </p:cNvPr>
          <p:cNvGraphicFramePr>
            <a:graphicFrameLocks/>
          </p:cNvGraphicFramePr>
          <p:nvPr>
            <p:extLst>
              <p:ext uri="{D42A27DB-BD31-4B8C-83A1-F6EECF244321}">
                <p14:modId xmlns:p14="http://schemas.microsoft.com/office/powerpoint/2010/main" val="147923661"/>
              </p:ext>
            </p:extLst>
          </p:nvPr>
        </p:nvGraphicFramePr>
        <p:xfrm>
          <a:off x="487680" y="1167130"/>
          <a:ext cx="5608320" cy="390271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7212BDC2-334E-0C6A-5D3B-D3708C15B1A8}"/>
              </a:ext>
            </a:extLst>
          </p:cNvPr>
          <p:cNvSpPr/>
          <p:nvPr/>
        </p:nvSpPr>
        <p:spPr>
          <a:xfrm>
            <a:off x="6746240" y="1167130"/>
            <a:ext cx="4958080" cy="298831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 </a:t>
            </a:r>
          </a:p>
          <a:p>
            <a:r>
              <a:rPr lang="en-US" dirty="0"/>
              <a:t>Examining regions with significant changes in Olympic participation unveils dynamic trends. Some regions experience remarkable growth, reflecting increasing investment in sports infrastructure and athlete development. Understanding these shifts provides insights into evolving global sports landscapes.</a:t>
            </a:r>
          </a:p>
          <a:p>
            <a:pPr algn="ctr"/>
            <a:endParaRPr lang="en-US" dirty="0"/>
          </a:p>
        </p:txBody>
      </p:sp>
    </p:spTree>
    <p:extLst>
      <p:ext uri="{BB962C8B-B14F-4D97-AF65-F5344CB8AC3E}">
        <p14:creationId xmlns:p14="http://schemas.microsoft.com/office/powerpoint/2010/main" val="1511671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CB69D4-21DD-C8EB-9014-382674080AA0}"/>
              </a:ext>
            </a:extLst>
          </p:cNvPr>
          <p:cNvSpPr txBox="1"/>
          <p:nvPr/>
        </p:nvSpPr>
        <p:spPr>
          <a:xfrm>
            <a:off x="365760" y="304801"/>
            <a:ext cx="8778240" cy="369332"/>
          </a:xfrm>
          <a:prstGeom prst="rect">
            <a:avLst/>
          </a:prstGeom>
          <a:noFill/>
        </p:spPr>
        <p:txBody>
          <a:bodyPr wrap="square">
            <a:spAutoFit/>
          </a:bodyPr>
          <a:lstStyle/>
          <a:p>
            <a:r>
              <a:rPr lang="en-IN" b="1" dirty="0"/>
              <a:t>Q18. Are there any regions that have had a notable impact on the overall medal tally?</a:t>
            </a:r>
          </a:p>
        </p:txBody>
      </p:sp>
      <p:graphicFrame>
        <p:nvGraphicFramePr>
          <p:cNvPr id="4" name="Chart 3">
            <a:extLst>
              <a:ext uri="{FF2B5EF4-FFF2-40B4-BE49-F238E27FC236}">
                <a16:creationId xmlns:a16="http://schemas.microsoft.com/office/drawing/2014/main" id="{CD192C2D-D47B-4A51-D753-C020695060D5}"/>
              </a:ext>
            </a:extLst>
          </p:cNvPr>
          <p:cNvGraphicFramePr>
            <a:graphicFrameLocks/>
          </p:cNvGraphicFramePr>
          <p:nvPr>
            <p:extLst>
              <p:ext uri="{D42A27DB-BD31-4B8C-83A1-F6EECF244321}">
                <p14:modId xmlns:p14="http://schemas.microsoft.com/office/powerpoint/2010/main" val="3529105963"/>
              </p:ext>
            </p:extLst>
          </p:nvPr>
        </p:nvGraphicFramePr>
        <p:xfrm>
          <a:off x="516890" y="903604"/>
          <a:ext cx="5071110" cy="34347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60FAF07-ABB8-487D-9FFA-9F9C3F027214}"/>
              </a:ext>
            </a:extLst>
          </p:cNvPr>
          <p:cNvGraphicFramePr>
            <a:graphicFrameLocks/>
          </p:cNvGraphicFramePr>
          <p:nvPr>
            <p:extLst>
              <p:ext uri="{D42A27DB-BD31-4B8C-83A1-F6EECF244321}">
                <p14:modId xmlns:p14="http://schemas.microsoft.com/office/powerpoint/2010/main" val="2053023943"/>
              </p:ext>
            </p:extLst>
          </p:nvPr>
        </p:nvGraphicFramePr>
        <p:xfrm>
          <a:off x="6094732" y="903605"/>
          <a:ext cx="5768975" cy="3434714"/>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49B90F16-1242-C528-BEF7-24C7F5EACA66}"/>
              </a:ext>
            </a:extLst>
          </p:cNvPr>
          <p:cNvSpPr/>
          <p:nvPr/>
        </p:nvSpPr>
        <p:spPr>
          <a:xfrm>
            <a:off x="1666240" y="4567790"/>
            <a:ext cx="8280400" cy="19854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b="1" u="sng" dirty="0"/>
              <a:t>Conclusion:</a:t>
            </a:r>
            <a:br>
              <a:rPr lang="en-US" dirty="0"/>
            </a:br>
            <a:r>
              <a:rPr lang="en-US" dirty="0"/>
              <a:t>Analyzing regions with significant contributions to the overall medal tally reveals notable impacts. Certain regions consistently secure a substantial number of medals, Regions like USA, UK, Canada have won more number of medals. Understanding these influential regions provides insights into global sporting powerhouses and their contributions to Olympic success.</a:t>
            </a:r>
            <a:endParaRPr lang="en-IN" dirty="0"/>
          </a:p>
        </p:txBody>
      </p:sp>
    </p:spTree>
    <p:extLst>
      <p:ext uri="{BB962C8B-B14F-4D97-AF65-F5344CB8AC3E}">
        <p14:creationId xmlns:p14="http://schemas.microsoft.com/office/powerpoint/2010/main" val="4218323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8759C3-77F6-8691-17A2-5C3786E39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78" y="555652"/>
            <a:ext cx="6979921" cy="5509868"/>
          </a:xfrm>
          <a:prstGeom prst="rect">
            <a:avLst/>
          </a:prstGeom>
        </p:spPr>
      </p:pic>
      <p:sp>
        <p:nvSpPr>
          <p:cNvPr id="3" name="Rectangle 2">
            <a:extLst>
              <a:ext uri="{FF2B5EF4-FFF2-40B4-BE49-F238E27FC236}">
                <a16:creationId xmlns:a16="http://schemas.microsoft.com/office/drawing/2014/main" id="{785BC742-C6E8-202E-C982-53E6C2ABB173}"/>
              </a:ext>
            </a:extLst>
          </p:cNvPr>
          <p:cNvSpPr/>
          <p:nvPr/>
        </p:nvSpPr>
        <p:spPr>
          <a:xfrm>
            <a:off x="7640320" y="1290320"/>
            <a:ext cx="4043680" cy="300736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IN" sz="1600" b="1" u="sng" dirty="0"/>
              <a:t>Conclusion: </a:t>
            </a:r>
            <a:br>
              <a:rPr lang="en-IN" sz="1600" b="1" dirty="0"/>
            </a:br>
            <a:r>
              <a:rPr lang="en-US" sz="1600" b="0" i="0" dirty="0">
                <a:solidFill>
                  <a:srgbClr val="252423"/>
                </a:solidFill>
                <a:effectLst/>
                <a:latin typeface="Segoe UI" panose="020B0502040204020203" pitchFamily="34" charset="0"/>
              </a:rPr>
              <a:t>Analyzing the frequency of Olympic Games by season highlights the historical distribution between Summer and Winter editions. According to our Dataset Olympic games </a:t>
            </a:r>
            <a:r>
              <a:rPr lang="en-US" sz="1600" b="0" i="0" dirty="0" err="1">
                <a:solidFill>
                  <a:srgbClr val="252423"/>
                </a:solidFill>
                <a:effectLst/>
                <a:latin typeface="Segoe UI" panose="020B0502040204020203" pitchFamily="34" charset="0"/>
              </a:rPr>
              <a:t>games</a:t>
            </a:r>
            <a:r>
              <a:rPr lang="en-US" sz="1600" b="0" i="0" dirty="0">
                <a:solidFill>
                  <a:srgbClr val="252423"/>
                </a:solidFill>
                <a:effectLst/>
                <a:latin typeface="Segoe UI" panose="020B0502040204020203" pitchFamily="34" charset="0"/>
              </a:rPr>
              <a:t> has held more time in Summer than Winter. This examination reveals sports typically associated with warmer climates compared to the more specialized events of the Winter Games.</a:t>
            </a:r>
            <a:endParaRPr lang="en-IN" sz="1600" b="1" dirty="0"/>
          </a:p>
        </p:txBody>
      </p:sp>
    </p:spTree>
    <p:extLst>
      <p:ext uri="{BB962C8B-B14F-4D97-AF65-F5344CB8AC3E}">
        <p14:creationId xmlns:p14="http://schemas.microsoft.com/office/powerpoint/2010/main" val="1453782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75EBEC-7778-1598-26D4-121F8F384B97}"/>
              </a:ext>
            </a:extLst>
          </p:cNvPr>
          <p:cNvSpPr txBox="1"/>
          <p:nvPr/>
        </p:nvSpPr>
        <p:spPr>
          <a:xfrm>
            <a:off x="4053840" y="2753360"/>
            <a:ext cx="3911600" cy="707886"/>
          </a:xfrm>
          <a:prstGeom prst="rect">
            <a:avLst/>
          </a:prstGeom>
          <a:noFill/>
          <a:effectLst>
            <a:glow rad="63500">
              <a:schemeClr val="accent6">
                <a:satMod val="175000"/>
                <a:alpha val="40000"/>
              </a:schemeClr>
            </a:glow>
            <a:outerShdw blurRad="50800" dist="38100" dir="16200000" rotWithShape="0">
              <a:prstClr val="black">
                <a:alpha val="40000"/>
              </a:prstClr>
            </a:outerShdw>
          </a:effectLst>
        </p:spPr>
        <p:txBody>
          <a:bodyPr wrap="square" rtlCol="0">
            <a:spAutoFit/>
          </a:bodyPr>
          <a:lstStyle/>
          <a:p>
            <a:r>
              <a:rPr lang="en-IN" sz="4000" dirty="0">
                <a:solidFill>
                  <a:schemeClr val="bg1"/>
                </a:solidFill>
                <a:latin typeface="Algerian" panose="04020705040A02060702" pitchFamily="82" charset="0"/>
              </a:rPr>
              <a:t>THANK YOU !!</a:t>
            </a:r>
          </a:p>
        </p:txBody>
      </p:sp>
    </p:spTree>
    <p:extLst>
      <p:ext uri="{BB962C8B-B14F-4D97-AF65-F5344CB8AC3E}">
        <p14:creationId xmlns:p14="http://schemas.microsoft.com/office/powerpoint/2010/main" val="356135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F728BC-A4C9-8D6E-884E-C9B14A6FF6D8}"/>
              </a:ext>
            </a:extLst>
          </p:cNvPr>
          <p:cNvSpPr txBox="1"/>
          <p:nvPr/>
        </p:nvSpPr>
        <p:spPr>
          <a:xfrm>
            <a:off x="488305" y="508000"/>
            <a:ext cx="7131695" cy="892552"/>
          </a:xfrm>
          <a:prstGeom prst="rect">
            <a:avLst/>
          </a:prstGeom>
          <a:noFill/>
        </p:spPr>
        <p:txBody>
          <a:bodyPr wrap="square" rtlCol="0">
            <a:spAutoFit/>
          </a:bodyPr>
          <a:lstStyle/>
          <a:p>
            <a:r>
              <a:rPr lang="en-US" sz="1600" b="1" dirty="0">
                <a:effectLst/>
              </a:rPr>
              <a:t>Q2. What is the distribution of games across different decades?</a:t>
            </a:r>
            <a:endParaRPr lang="en-US" sz="1600" dirty="0">
              <a:effectLst/>
            </a:endParaRPr>
          </a:p>
          <a:p>
            <a:br>
              <a:rPr lang="en-US" dirty="0">
                <a:effectLst/>
              </a:rPr>
            </a:br>
            <a:endParaRPr lang="en-IN" dirty="0"/>
          </a:p>
        </p:txBody>
      </p:sp>
      <p:pic>
        <p:nvPicPr>
          <p:cNvPr id="6" name="Picture 5">
            <a:extLst>
              <a:ext uri="{FF2B5EF4-FFF2-40B4-BE49-F238E27FC236}">
                <a16:creationId xmlns:a16="http://schemas.microsoft.com/office/drawing/2014/main" id="{303E6783-6810-826A-4BA6-ACF1E89EF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05" y="934720"/>
            <a:ext cx="7253615" cy="5486400"/>
          </a:xfrm>
          <a:prstGeom prst="rect">
            <a:avLst/>
          </a:prstGeom>
        </p:spPr>
      </p:pic>
      <p:sp>
        <p:nvSpPr>
          <p:cNvPr id="2" name="Rectangle 1">
            <a:extLst>
              <a:ext uri="{FF2B5EF4-FFF2-40B4-BE49-F238E27FC236}">
                <a16:creationId xmlns:a16="http://schemas.microsoft.com/office/drawing/2014/main" id="{A0246509-F0C5-27C8-FEDD-9006FB92ADE1}"/>
              </a:ext>
            </a:extLst>
          </p:cNvPr>
          <p:cNvSpPr/>
          <p:nvPr/>
        </p:nvSpPr>
        <p:spPr>
          <a:xfrm>
            <a:off x="7894320" y="1137920"/>
            <a:ext cx="3891280" cy="2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a:t>
            </a:r>
            <a:r>
              <a:rPr lang="en-US" sz="1600" b="0" i="0" u="sng" dirty="0">
                <a:solidFill>
                  <a:srgbClr val="252423"/>
                </a:solidFill>
                <a:effectLst/>
                <a:latin typeface="Segoe UI" panose="020B0502040204020203" pitchFamily="34" charset="0"/>
              </a:rPr>
              <a:t> </a:t>
            </a:r>
            <a:r>
              <a:rPr lang="en-US" sz="1600" b="0" i="0" dirty="0">
                <a:solidFill>
                  <a:srgbClr val="0D0D0D"/>
                </a:solidFill>
                <a:effectLst/>
                <a:latin typeface="Segoe UI" panose="020B0502040204020203" pitchFamily="34" charset="0"/>
              </a:rPr>
              <a:t>Examining the distribution of Olympic Games across decades illuminates trends in their frequency over time. With our visualization we got to know that between 1980-2000 </a:t>
            </a:r>
            <a:r>
              <a:rPr lang="en-US" sz="1600" b="0" i="0" dirty="0" err="1">
                <a:solidFill>
                  <a:srgbClr val="0D0D0D"/>
                </a:solidFill>
                <a:effectLst/>
                <a:latin typeface="Segoe UI" panose="020B0502040204020203" pitchFamily="34" charset="0"/>
              </a:rPr>
              <a:t>olympic</a:t>
            </a:r>
            <a:r>
              <a:rPr lang="en-US" sz="1600" b="0" i="0" dirty="0">
                <a:solidFill>
                  <a:srgbClr val="0D0D0D"/>
                </a:solidFill>
                <a:effectLst/>
                <a:latin typeface="Segoe UI" panose="020B0502040204020203" pitchFamily="34" charset="0"/>
              </a:rPr>
              <a:t> games was increased.</a:t>
            </a:r>
            <a:endParaRPr lang="en-IN" sz="1600" b="1" dirty="0"/>
          </a:p>
        </p:txBody>
      </p:sp>
    </p:spTree>
    <p:extLst>
      <p:ext uri="{BB962C8B-B14F-4D97-AF65-F5344CB8AC3E}">
        <p14:creationId xmlns:p14="http://schemas.microsoft.com/office/powerpoint/2010/main" val="4066431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80A28E-058B-B234-DA26-E86896AB8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957" y="1016000"/>
            <a:ext cx="6364083" cy="5476240"/>
          </a:xfrm>
          <a:prstGeom prst="rect">
            <a:avLst/>
          </a:prstGeom>
        </p:spPr>
      </p:pic>
      <p:sp>
        <p:nvSpPr>
          <p:cNvPr id="5" name="TextBox 4">
            <a:extLst>
              <a:ext uri="{FF2B5EF4-FFF2-40B4-BE49-F238E27FC236}">
                <a16:creationId xmlns:a16="http://schemas.microsoft.com/office/drawing/2014/main" id="{5BB87DE2-240D-95FA-B28B-0658AD6951D1}"/>
              </a:ext>
            </a:extLst>
          </p:cNvPr>
          <p:cNvSpPr txBox="1"/>
          <p:nvPr/>
        </p:nvSpPr>
        <p:spPr>
          <a:xfrm>
            <a:off x="432957" y="436880"/>
            <a:ext cx="6516483" cy="892552"/>
          </a:xfrm>
          <a:prstGeom prst="rect">
            <a:avLst/>
          </a:prstGeom>
          <a:noFill/>
        </p:spPr>
        <p:txBody>
          <a:bodyPr wrap="square" rtlCol="0">
            <a:spAutoFit/>
          </a:bodyPr>
          <a:lstStyle/>
          <a:p>
            <a:r>
              <a:rPr lang="en-US" sz="1600" b="1" dirty="0">
                <a:effectLst/>
              </a:rPr>
              <a:t>Q3. Which cities have hosted the most Olympic Games?</a:t>
            </a:r>
            <a:endParaRPr lang="en-US" sz="1600" dirty="0">
              <a:effectLst/>
            </a:endParaRPr>
          </a:p>
          <a:p>
            <a:br>
              <a:rPr lang="en-US" dirty="0">
                <a:effectLst/>
              </a:rPr>
            </a:br>
            <a:endParaRPr lang="en-IN" dirty="0"/>
          </a:p>
        </p:txBody>
      </p:sp>
      <p:sp>
        <p:nvSpPr>
          <p:cNvPr id="2" name="Rectangle 1">
            <a:extLst>
              <a:ext uri="{FF2B5EF4-FFF2-40B4-BE49-F238E27FC236}">
                <a16:creationId xmlns:a16="http://schemas.microsoft.com/office/drawing/2014/main" id="{1DDCE677-C52D-7DEB-D2EC-9189292B53D9}"/>
              </a:ext>
            </a:extLst>
          </p:cNvPr>
          <p:cNvSpPr/>
          <p:nvPr/>
        </p:nvSpPr>
        <p:spPr>
          <a:xfrm>
            <a:off x="7020560" y="1209040"/>
            <a:ext cx="4378960" cy="2743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a:t>
            </a:r>
            <a:r>
              <a:rPr lang="en-US" sz="1600" b="0" i="0" u="sng" dirty="0">
                <a:solidFill>
                  <a:srgbClr val="252423"/>
                </a:solidFill>
                <a:effectLst/>
                <a:latin typeface="Segoe UI" panose="020B0502040204020203" pitchFamily="34" charset="0"/>
              </a:rPr>
              <a:t> </a:t>
            </a:r>
            <a:r>
              <a:rPr lang="en-US" sz="1600" b="0" i="0" dirty="0">
                <a:solidFill>
                  <a:srgbClr val="0D0D0D"/>
                </a:solidFill>
                <a:effectLst/>
                <a:latin typeface="Segoe UI" panose="020B0502040204020203" pitchFamily="34" charset="0"/>
              </a:rPr>
              <a:t>Analyzing the frequency of Olympic Games hosted by cities unveils notable hubs of sporting activity and cultural significance. According to Datasets all cities including London, Tokyo, </a:t>
            </a:r>
            <a:r>
              <a:rPr lang="en-US" sz="1600" b="0" i="0" dirty="0" err="1">
                <a:solidFill>
                  <a:srgbClr val="0D0D0D"/>
                </a:solidFill>
                <a:effectLst/>
                <a:latin typeface="Segoe UI" panose="020B0502040204020203" pitchFamily="34" charset="0"/>
              </a:rPr>
              <a:t>etc</a:t>
            </a:r>
            <a:r>
              <a:rPr lang="en-US" sz="1600" b="0" i="0" dirty="0">
                <a:solidFill>
                  <a:srgbClr val="0D0D0D"/>
                </a:solidFill>
                <a:effectLst/>
                <a:latin typeface="Segoe UI" panose="020B0502040204020203" pitchFamily="34" charset="0"/>
              </a:rPr>
              <a:t> have hosted single times each. These trends provides insights into the global landscape of Olympic event hosting and legacy building</a:t>
            </a:r>
            <a:endParaRPr lang="en-IN" sz="1600" dirty="0"/>
          </a:p>
        </p:txBody>
      </p:sp>
    </p:spTree>
    <p:extLst>
      <p:ext uri="{BB962C8B-B14F-4D97-AF65-F5344CB8AC3E}">
        <p14:creationId xmlns:p14="http://schemas.microsoft.com/office/powerpoint/2010/main" val="35391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B4456E-0B75-B359-A432-61784470A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38" y="1023524"/>
            <a:ext cx="6427582" cy="5509356"/>
          </a:xfrm>
          <a:prstGeom prst="rect">
            <a:avLst/>
          </a:prstGeom>
        </p:spPr>
      </p:pic>
      <p:sp>
        <p:nvSpPr>
          <p:cNvPr id="5" name="TextBox 4">
            <a:extLst>
              <a:ext uri="{FF2B5EF4-FFF2-40B4-BE49-F238E27FC236}">
                <a16:creationId xmlns:a16="http://schemas.microsoft.com/office/drawing/2014/main" id="{1DEC8E25-02C2-E090-16FB-C2C51BC7F974}"/>
              </a:ext>
            </a:extLst>
          </p:cNvPr>
          <p:cNvSpPr txBox="1"/>
          <p:nvPr/>
        </p:nvSpPr>
        <p:spPr>
          <a:xfrm>
            <a:off x="412638" y="477520"/>
            <a:ext cx="6945454" cy="892552"/>
          </a:xfrm>
          <a:prstGeom prst="rect">
            <a:avLst/>
          </a:prstGeom>
          <a:noFill/>
        </p:spPr>
        <p:txBody>
          <a:bodyPr wrap="square" rtlCol="0">
            <a:spAutoFit/>
          </a:bodyPr>
          <a:lstStyle/>
          <a:p>
            <a:r>
              <a:rPr lang="en-US" sz="1600" b="1" dirty="0">
                <a:effectLst/>
              </a:rPr>
              <a:t>Q4 What is the distribution of sports between Summer and Winter Olympics?</a:t>
            </a:r>
            <a:endParaRPr lang="en-US" sz="1600" dirty="0">
              <a:effectLst/>
            </a:endParaRPr>
          </a:p>
          <a:p>
            <a:br>
              <a:rPr lang="en-US" dirty="0">
                <a:effectLst/>
              </a:rPr>
            </a:br>
            <a:endParaRPr lang="en-IN" dirty="0"/>
          </a:p>
        </p:txBody>
      </p:sp>
      <p:sp>
        <p:nvSpPr>
          <p:cNvPr id="2" name="Rectangle 1">
            <a:extLst>
              <a:ext uri="{FF2B5EF4-FFF2-40B4-BE49-F238E27FC236}">
                <a16:creationId xmlns:a16="http://schemas.microsoft.com/office/drawing/2014/main" id="{5B4F2A45-09DC-3242-B73D-729A9CDBF941}"/>
              </a:ext>
            </a:extLst>
          </p:cNvPr>
          <p:cNvSpPr/>
          <p:nvPr/>
        </p:nvSpPr>
        <p:spPr>
          <a:xfrm>
            <a:off x="7092593" y="1238202"/>
            <a:ext cx="4551680" cy="254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a:t>
            </a:r>
            <a:r>
              <a:rPr lang="en-US" sz="1600" b="1" i="0" dirty="0">
                <a:solidFill>
                  <a:srgbClr val="252423"/>
                </a:solidFill>
                <a:effectLst/>
                <a:latin typeface="Segoe UI" panose="020B0502040204020203" pitchFamily="34" charset="0"/>
              </a:rPr>
              <a:t> </a:t>
            </a:r>
            <a:r>
              <a:rPr lang="en-US" sz="1600" b="0" i="0" dirty="0">
                <a:solidFill>
                  <a:srgbClr val="252423"/>
                </a:solidFill>
                <a:effectLst/>
                <a:latin typeface="Segoe UI" panose="020B0502040204020203" pitchFamily="34" charset="0"/>
              </a:rPr>
              <a:t>The distribution of sports between the Summer and Winter is 60% and 40% respectively. Summer Olympics typically feature a wider variety of sports, including athletics, swimming, and gymnastics, while Winter Olympics focus on sports like skiing, skating, and ice hockey, tailored to cold weather conditions.</a:t>
            </a:r>
            <a:endParaRPr lang="en-IN" sz="1600" dirty="0"/>
          </a:p>
        </p:txBody>
      </p:sp>
    </p:spTree>
    <p:extLst>
      <p:ext uri="{BB962C8B-B14F-4D97-AF65-F5344CB8AC3E}">
        <p14:creationId xmlns:p14="http://schemas.microsoft.com/office/powerpoint/2010/main" val="232469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E4E918-64FE-31BE-7916-412C61582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10" y="731520"/>
            <a:ext cx="7931930" cy="5872480"/>
          </a:xfrm>
          <a:prstGeom prst="rect">
            <a:avLst/>
          </a:prstGeom>
        </p:spPr>
      </p:pic>
      <p:sp>
        <p:nvSpPr>
          <p:cNvPr id="4" name="TextBox 3">
            <a:extLst>
              <a:ext uri="{FF2B5EF4-FFF2-40B4-BE49-F238E27FC236}">
                <a16:creationId xmlns:a16="http://schemas.microsoft.com/office/drawing/2014/main" id="{23B2C388-4202-CC22-9E4A-947271193515}"/>
              </a:ext>
            </a:extLst>
          </p:cNvPr>
          <p:cNvSpPr txBox="1"/>
          <p:nvPr/>
        </p:nvSpPr>
        <p:spPr>
          <a:xfrm>
            <a:off x="236710" y="375920"/>
            <a:ext cx="6133610" cy="892552"/>
          </a:xfrm>
          <a:prstGeom prst="rect">
            <a:avLst/>
          </a:prstGeom>
          <a:noFill/>
        </p:spPr>
        <p:txBody>
          <a:bodyPr wrap="square" rtlCol="0">
            <a:spAutoFit/>
          </a:bodyPr>
          <a:lstStyle/>
          <a:p>
            <a:r>
              <a:rPr lang="en-US" sz="1600" b="1" dirty="0">
                <a:effectLst/>
              </a:rPr>
              <a:t>Q5 Which sports have the highest number of events in the Olympics?</a:t>
            </a:r>
            <a:endParaRPr lang="en-US" sz="1600" dirty="0">
              <a:effectLst/>
            </a:endParaRPr>
          </a:p>
          <a:p>
            <a:br>
              <a:rPr lang="en-US" dirty="0">
                <a:effectLst/>
              </a:rPr>
            </a:br>
            <a:endParaRPr lang="en-IN" dirty="0"/>
          </a:p>
        </p:txBody>
      </p:sp>
      <p:sp>
        <p:nvSpPr>
          <p:cNvPr id="2" name="Rectangle 1">
            <a:extLst>
              <a:ext uri="{FF2B5EF4-FFF2-40B4-BE49-F238E27FC236}">
                <a16:creationId xmlns:a16="http://schemas.microsoft.com/office/drawing/2014/main" id="{38FB1C0A-FB91-B2C1-18CD-2E6F08DDBF98}"/>
              </a:ext>
            </a:extLst>
          </p:cNvPr>
          <p:cNvSpPr/>
          <p:nvPr/>
        </p:nvSpPr>
        <p:spPr>
          <a:xfrm>
            <a:off x="8280400" y="955040"/>
            <a:ext cx="3674890" cy="29362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a:t>
            </a:r>
            <a:r>
              <a:rPr lang="en-US" sz="1600" b="0" i="0" u="sng" dirty="0">
                <a:solidFill>
                  <a:srgbClr val="252423"/>
                </a:solidFill>
                <a:effectLst/>
                <a:latin typeface="Segoe UI" panose="020B0502040204020203" pitchFamily="34" charset="0"/>
              </a:rPr>
              <a:t> </a:t>
            </a:r>
            <a:r>
              <a:rPr lang="en-US" sz="1600" b="0" i="0" dirty="0">
                <a:solidFill>
                  <a:srgbClr val="252423"/>
                </a:solidFill>
                <a:effectLst/>
                <a:latin typeface="Segoe UI" panose="020B0502040204020203" pitchFamily="34" charset="0"/>
              </a:rPr>
              <a:t>According to dataset Sports with the highest number of events in the Olympics include Motorboating, Archery, Modern </a:t>
            </a:r>
            <a:r>
              <a:rPr lang="en-US" sz="1600" b="0" i="0" dirty="0" err="1">
                <a:solidFill>
                  <a:srgbClr val="252423"/>
                </a:solidFill>
                <a:effectLst/>
                <a:latin typeface="Segoe UI" panose="020B0502040204020203" pitchFamily="34" charset="0"/>
              </a:rPr>
              <a:t>Pentathlone</a:t>
            </a:r>
            <a:r>
              <a:rPr lang="en-US" sz="1600" b="0" i="0" dirty="0">
                <a:solidFill>
                  <a:srgbClr val="252423"/>
                </a:solidFill>
                <a:effectLst/>
                <a:latin typeface="Segoe UI" panose="020B0502040204020203" pitchFamily="34" charset="0"/>
              </a:rPr>
              <a:t>. These sports often offer a range of events catering to different skill sets and specialties within each sport.</a:t>
            </a:r>
            <a:endParaRPr lang="en-IN" sz="1600" dirty="0"/>
          </a:p>
        </p:txBody>
      </p:sp>
    </p:spTree>
    <p:extLst>
      <p:ext uri="{BB962C8B-B14F-4D97-AF65-F5344CB8AC3E}">
        <p14:creationId xmlns:p14="http://schemas.microsoft.com/office/powerpoint/2010/main" val="596483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28E613-C980-1D1C-1DF3-720539168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778410"/>
            <a:ext cx="7681568" cy="5917030"/>
          </a:xfrm>
          <a:prstGeom prst="rect">
            <a:avLst/>
          </a:prstGeom>
        </p:spPr>
      </p:pic>
      <p:sp>
        <p:nvSpPr>
          <p:cNvPr id="4" name="TextBox 3">
            <a:extLst>
              <a:ext uri="{FF2B5EF4-FFF2-40B4-BE49-F238E27FC236}">
                <a16:creationId xmlns:a16="http://schemas.microsoft.com/office/drawing/2014/main" id="{133448ED-EEA7-1EB9-DE69-77E75A270766}"/>
              </a:ext>
            </a:extLst>
          </p:cNvPr>
          <p:cNvSpPr txBox="1"/>
          <p:nvPr/>
        </p:nvSpPr>
        <p:spPr>
          <a:xfrm>
            <a:off x="254000" y="332134"/>
            <a:ext cx="5709920" cy="892552"/>
          </a:xfrm>
          <a:prstGeom prst="rect">
            <a:avLst/>
          </a:prstGeom>
          <a:noFill/>
        </p:spPr>
        <p:txBody>
          <a:bodyPr wrap="square" rtlCol="0">
            <a:spAutoFit/>
          </a:bodyPr>
          <a:lstStyle/>
          <a:p>
            <a:r>
              <a:rPr lang="en-US" sz="1600" b="1" dirty="0">
                <a:effectLst/>
              </a:rPr>
              <a:t>Q6. How has the participation in each sport evolved over time?</a:t>
            </a:r>
            <a:endParaRPr lang="en-US" sz="1600" dirty="0">
              <a:effectLst/>
            </a:endParaRPr>
          </a:p>
          <a:p>
            <a:br>
              <a:rPr lang="en-US" dirty="0">
                <a:effectLst/>
              </a:rPr>
            </a:br>
            <a:endParaRPr lang="en-IN" dirty="0"/>
          </a:p>
        </p:txBody>
      </p:sp>
      <p:sp>
        <p:nvSpPr>
          <p:cNvPr id="2" name="Rectangle 1">
            <a:extLst>
              <a:ext uri="{FF2B5EF4-FFF2-40B4-BE49-F238E27FC236}">
                <a16:creationId xmlns:a16="http://schemas.microsoft.com/office/drawing/2014/main" id="{BB0C601C-22EB-5066-8997-502FEAC51C59}"/>
              </a:ext>
            </a:extLst>
          </p:cNvPr>
          <p:cNvSpPr/>
          <p:nvPr/>
        </p:nvSpPr>
        <p:spPr>
          <a:xfrm>
            <a:off x="8046948" y="944423"/>
            <a:ext cx="3647440" cy="302768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600" b="1" i="0" u="sng" dirty="0">
                <a:solidFill>
                  <a:srgbClr val="252423"/>
                </a:solidFill>
                <a:effectLst/>
                <a:latin typeface="Segoe UI" panose="020B0502040204020203" pitchFamily="34" charset="0"/>
              </a:rPr>
              <a:t>Conclusion: </a:t>
            </a:r>
            <a:r>
              <a:rPr lang="en-US" sz="1600" b="0" i="0" dirty="0">
                <a:solidFill>
                  <a:srgbClr val="0D0D0D"/>
                </a:solidFill>
                <a:effectLst/>
                <a:latin typeface="Segoe UI" panose="020B0502040204020203" pitchFamily="34" charset="0"/>
              </a:rPr>
              <a:t>Analyzing the evolution of participation in each sport over time reveals dynamic trends in athletic engagement. According to Dataset in the year 1920 Alpinism, Most number of people participated. Understanding these patterns offers insights into the evolving interests and preferences of athletes.</a:t>
            </a:r>
            <a:endParaRPr lang="en-IN" sz="1600" dirty="0"/>
          </a:p>
        </p:txBody>
      </p:sp>
    </p:spTree>
    <p:extLst>
      <p:ext uri="{BB962C8B-B14F-4D97-AF65-F5344CB8AC3E}">
        <p14:creationId xmlns:p14="http://schemas.microsoft.com/office/powerpoint/2010/main" val="19271686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1094</TotalTime>
  <Words>2511</Words>
  <Application>Microsoft Office PowerPoint</Application>
  <PresentationFormat>Widescreen</PresentationFormat>
  <Paragraphs>145</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Algerian</vt:lpstr>
      <vt:lpstr>Arial</vt:lpstr>
      <vt:lpstr>Arial Black</vt:lpstr>
      <vt:lpstr>Calibri</vt:lpstr>
      <vt:lpstr>Calibri Light</vt:lpstr>
      <vt:lpstr>Segoe UI</vt:lpstr>
      <vt:lpstr>Wingdings</vt:lpstr>
      <vt:lpstr>Celestial</vt:lpstr>
      <vt:lpstr>Capstone Project   Olympic Sports Analysis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Olympic Sports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Olympic Sports Analysis</dc:title>
  <dc:creator>Deepak Rajbhar</dc:creator>
  <cp:lastModifiedBy>Deepak Rajbhar</cp:lastModifiedBy>
  <cp:revision>1</cp:revision>
  <dcterms:created xsi:type="dcterms:W3CDTF">2024-03-25T16:44:05Z</dcterms:created>
  <dcterms:modified xsi:type="dcterms:W3CDTF">2024-03-27T17:05:23Z</dcterms:modified>
</cp:coreProperties>
</file>